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71" r:id="rId2"/>
    <p:sldId id="372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97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18-Jul-17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18-Jul-17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have a look at clauses 7-10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Clauses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7-10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Of ISO27001:2013 (ISMS)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7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9: Management Review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Planned intervals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Status of actions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Changes in external and internal environment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Review non-conformities and corrective actions, monitoring &amp; measurement results, audit reports, other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Clauses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7-10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Of ISO27001:2013 (ISMS)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24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10: Improvement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Non-conformities and corrective actions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Continual improvement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Clauses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7-10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Of ISO27001:2013 (ISMS)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2824" y="547275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Clauses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7-10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Of ISO27001:2013 (ISMS)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5" y="2370991"/>
            <a:ext cx="8010511" cy="290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1747" y="5546282"/>
            <a:ext cx="83131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https://chapters.theiia.org/bermuda/Events/ChapterDocuments/Information%20Security%20Management%20System%20%28ISMS%29%20Overview.pdf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5314" y="1622738"/>
            <a:ext cx="576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ISO27001:2013 MANDATORY CLAUSES</a:t>
            </a:r>
            <a:endParaRPr lang="en-US" sz="2800" dirty="0"/>
          </a:p>
        </p:txBody>
      </p:sp>
      <p:pic>
        <p:nvPicPr>
          <p:cNvPr id="3076" name="Picture 4" descr="Image result for iso27001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47" y="1555068"/>
            <a:ext cx="1487787" cy="74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60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7: Support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Org shall provide the resources necessary for the establishment, implementation, maintenance and continual improvement of the ISMS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Ensure competence of staff for the ISMS</a:t>
            </a: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Clauses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7-10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Of ISO27001:2013 (ISMS)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218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7: Support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Awareness related to the policy and ISMS will be ensured among staff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Communication mechanisms related to ISMS internal and external to the org</a:t>
            </a: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Clauses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7-10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Of ISO27001:2013 (ISMS)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7: Support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Documentation with appropriate identification, description, format, review &amp; approval mechanism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Documentation change control, protection, distribution, retention, &amp; disposal</a:t>
            </a: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Clauses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7-10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Of ISO27001:2013 (ISMS)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494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8</a:t>
            </a:r>
            <a:r>
              <a:rPr lang="en-US" sz="2600" dirty="0" smtClean="0">
                <a:latin typeface="Candara" panose="020E0502030303020204" pitchFamily="34" charset="0"/>
              </a:rPr>
              <a:t>: Operations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Plan, implement, and control processes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Control planned changes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Outsourced processes controlled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Risk assessment and risk treatment &amp; retain documented information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Clauses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7-10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Of ISO27001:2013 (ISMS)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4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9: Performance Evaluation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Monitoring, measurement, analysis, and evaluation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What needs to be monitored, methods, who will monitor, when to monitor, who shall analyze and evaluate results ?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Clauses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7-10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Of ISO27001:2013 (ISMS)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90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9: Performance Evaluation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Internal audit implemented at planned intervals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Define audit criteria and scope for each audit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Reporting of auditing results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Retain auditing docs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Clauses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7-10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Of ISO27001:2013 (ISMS)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962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9: Performance Evaluation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Internal audit implemented at planned intervals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Define audit criteria and scope for each audit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Reporting of auditing results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Retain auditing docs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Clauses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7-10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Of ISO27001:2013 (ISMS)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05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16159</TotalTime>
  <Words>345</Words>
  <Application>Microsoft Office PowerPoint</Application>
  <PresentationFormat>On-screen Show (4:3)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Candara</vt:lpstr>
      <vt:lpstr>Office Theme</vt:lpstr>
      <vt:lpstr>Clauses 7-10 Of ISO27001:2013 (ISMS)</vt:lpstr>
      <vt:lpstr>Clauses 7-10 Of ISO27001:2013 (ISMS)</vt:lpstr>
      <vt:lpstr>Clauses 7-10 Of ISO27001:2013 (ISMS)</vt:lpstr>
      <vt:lpstr>Clauses 7-10 Of ISO27001:2013 (ISMS)</vt:lpstr>
      <vt:lpstr>Clauses 7-10 Of ISO27001:2013 (ISMS)</vt:lpstr>
      <vt:lpstr>Clauses 7-10 Of ISO27001:2013 (ISMS)</vt:lpstr>
      <vt:lpstr>Clauses 7-10 Of ISO27001:2013 (ISMS)</vt:lpstr>
      <vt:lpstr>Clauses 7-10 Of ISO27001:2013 (ISMS)</vt:lpstr>
      <vt:lpstr>Clauses 7-10 Of ISO27001:2013 (ISMS)</vt:lpstr>
      <vt:lpstr>Clauses 7-10 Of ISO27001:2013 (ISMS)</vt:lpstr>
      <vt:lpstr>Clauses 7-10 Of ISO27001:2013 (ISMS)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1183</cp:revision>
  <cp:lastPrinted>2017-07-15T17:14:51Z</cp:lastPrinted>
  <dcterms:modified xsi:type="dcterms:W3CDTF">2017-07-18T09:23:36Z</dcterms:modified>
</cp:coreProperties>
</file>