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1" r:id="rId2"/>
    <p:sldId id="372" r:id="rId3"/>
    <p:sldId id="379" r:id="rId4"/>
    <p:sldId id="380" r:id="rId5"/>
    <p:sldId id="383" r:id="rId6"/>
    <p:sldId id="384" r:id="rId7"/>
    <p:sldId id="385" r:id="rId8"/>
    <p:sldId id="390" r:id="rId9"/>
    <p:sldId id="386" r:id="rId10"/>
    <p:sldId id="387" r:id="rId11"/>
    <p:sldId id="388" r:id="rId12"/>
    <p:sldId id="389" r:id="rId13"/>
    <p:sldId id="3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access control ….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54933"/>
              </p:ext>
            </p:extLst>
          </p:nvPr>
        </p:nvGraphicFramePr>
        <p:xfrm>
          <a:off x="689213" y="2309850"/>
          <a:ext cx="7779223" cy="234696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A.9.3.1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 OF SECRET AUTHENTICATION INFORMATION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shall be required to follow the organization’s practices in the use of secret authentication information.</a:t>
                      </a:r>
                      <a:endParaRPr lang="en-US" sz="8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17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83867"/>
              </p:ext>
            </p:extLst>
          </p:nvPr>
        </p:nvGraphicFramePr>
        <p:xfrm>
          <a:off x="655094" y="1836075"/>
          <a:ext cx="7779223" cy="3535680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A.9.4 </a:t>
                      </a:r>
                      <a:r>
                        <a:rPr lang="en-US" sz="2800" b="1" dirty="0" smtClean="0"/>
                        <a:t>SYSTEM &amp; APPLICATION ACCESS CONTROL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A.9.4.1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ACCESS RESTRICTION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86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A.9.4.2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SECURE LOG-ON PROCEDURES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86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A.9.4.3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PASSWORD MANAGEMENT SYSTEM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86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A.9.4.4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USE OF PRIVILEGED UTILITY PROGRAMS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86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A.9.4.5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ACCESS CONTROL TO PROGRAM SOURCE CODE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9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98295"/>
              </p:ext>
            </p:extLst>
          </p:nvPr>
        </p:nvGraphicFramePr>
        <p:xfrm>
          <a:off x="689213" y="2309850"/>
          <a:ext cx="7779223" cy="335280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A.9.4.3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PASSWORD MANAGEMENT SYSTEM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management systems shall be interactive and shall ensure quality passwords.</a:t>
                      </a:r>
                      <a:endParaRPr lang="en-US" sz="9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A.9.4.5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ACCESS CONTROL TO PROGRAM SOURCE CODE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to program source code shall be restricted.</a:t>
                      </a:r>
                      <a:endParaRPr lang="en-US" sz="3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6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cryptography, and physical &amp; environmental security in the next module…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841" y="5689005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7" y="1808584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72184" y="5289592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4133" y="1069680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025397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33970"/>
              </p:ext>
            </p:extLst>
          </p:nvPr>
        </p:nvGraphicFramePr>
        <p:xfrm>
          <a:off x="655094" y="1836075"/>
          <a:ext cx="7779223" cy="2407920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A.9.1 </a:t>
                      </a:r>
                      <a:r>
                        <a:rPr lang="en-US" sz="2800" b="1" dirty="0" smtClean="0"/>
                        <a:t>BUSINESS REQUIREMENTS OF ACCESS CONTROL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A.9.1.1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ACCESS CONTROL POLICY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A.9.1.2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ACCESS TO NETWORKS AND NETWORK SERVICES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95049"/>
              </p:ext>
            </p:extLst>
          </p:nvPr>
        </p:nvGraphicFramePr>
        <p:xfrm>
          <a:off x="689213" y="2309850"/>
          <a:ext cx="7779223" cy="234696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A.9.1.2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ACCESS TO NETWORKS &amp; NETWORK SERVICES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shall only be provided with access to the network and network services that they have been specifically authorized to use.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22385"/>
              </p:ext>
            </p:extLst>
          </p:nvPr>
        </p:nvGraphicFramePr>
        <p:xfrm>
          <a:off x="655094" y="1836075"/>
          <a:ext cx="7779223" cy="4480560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A.9.2 </a:t>
                      </a:r>
                      <a:r>
                        <a:rPr lang="en-US" sz="2800" b="1" dirty="0" smtClean="0"/>
                        <a:t>USER ACCESS MANAGEMENT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A.9.2.1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USER REGISTRATION &amp; DE-REGISTRATION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A.9.2.2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USER ACCESS PROVISIONING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A.9.2.3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MNGMT OF PRIVILEGED ACCESS</a:t>
                      </a:r>
                      <a:r>
                        <a:rPr lang="en-US" sz="2800" baseline="0" dirty="0" smtClean="0"/>
                        <a:t> RIGHTS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A.9.2.4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MANAGEMENT OF SECRET AUTHENTICATION INFO OF USERS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A.9.2.5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REVIEW OF USERS ACCESS RIGHTS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A.9.2.6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REMOVAL OR ADJUSTMENT OF ACCESS RIGHTS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16561"/>
              </p:ext>
            </p:extLst>
          </p:nvPr>
        </p:nvGraphicFramePr>
        <p:xfrm>
          <a:off x="689213" y="2309850"/>
          <a:ext cx="7779223" cy="198120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A.9.2.3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MANAGEMENT OF PRIVILEGED ACCESS RIGHTS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allocation and use of privileged access rights shall be restricted and controlled.</a:t>
                      </a:r>
                      <a:endParaRPr lang="en-US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507" y="1255589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52953"/>
              </p:ext>
            </p:extLst>
          </p:nvPr>
        </p:nvGraphicFramePr>
        <p:xfrm>
          <a:off x="689213" y="2214314"/>
          <a:ext cx="7779223" cy="161544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A.9.2.5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REVIEW OF USER ACCESS RIGHTS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 owners shall review users’ access rights at regular intervals.</a:t>
                      </a:r>
                      <a:endParaRPr lang="en-US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507" y="1255589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06505"/>
              </p:ext>
            </p:extLst>
          </p:nvPr>
        </p:nvGraphicFramePr>
        <p:xfrm>
          <a:off x="689213" y="2064186"/>
          <a:ext cx="7779223" cy="344424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A.9.2.6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REMOVAL OR ADJUSTMENT OF ACCESS RIGHTS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rights of all employees and external party users to info &amp; info processing facilities shall be removed upon termination of their employment, contract or agreement, or adjusted upon change.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4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A.9 ACCESS CONTROL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10144"/>
              </p:ext>
            </p:extLst>
          </p:nvPr>
        </p:nvGraphicFramePr>
        <p:xfrm>
          <a:off x="655094" y="1836075"/>
          <a:ext cx="7779223" cy="1463040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A.9.3 </a:t>
                      </a:r>
                      <a:r>
                        <a:rPr lang="en-US" sz="2800" b="1" dirty="0" smtClean="0"/>
                        <a:t>USER RESPONSIBILITIES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A.9.3.1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USE OF SECRET AUTHENTICATION</a:t>
                      </a:r>
                      <a:r>
                        <a:rPr lang="en-US" sz="2800" baseline="0" dirty="0" smtClean="0"/>
                        <a:t> INFORMATION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3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16420</TotalTime>
  <Words>447</Words>
  <Application>Microsoft Office PowerPoint</Application>
  <PresentationFormat>On-screen Show (4:3)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Office Theme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  <vt:lpstr>ISO27001:2013 Controls Appendix; Part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1248</cp:revision>
  <cp:lastPrinted>2017-07-15T17:14:51Z</cp:lastPrinted>
  <dcterms:modified xsi:type="dcterms:W3CDTF">2017-07-20T12:32:22Z</dcterms:modified>
</cp:coreProperties>
</file>