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1" r:id="rId2"/>
    <p:sldId id="372" r:id="rId3"/>
    <p:sldId id="379" r:id="rId4"/>
    <p:sldId id="383" r:id="rId5"/>
    <p:sldId id="384" r:id="rId6"/>
    <p:sldId id="385" r:id="rId7"/>
    <p:sldId id="386" r:id="rId8"/>
    <p:sldId id="3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operations security…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841" y="5636250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7" y="1826169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2184" y="5307177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08726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04298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A.12 OPERATIONS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61752"/>
              </p:ext>
            </p:extLst>
          </p:nvPr>
        </p:nvGraphicFramePr>
        <p:xfrm>
          <a:off x="672679" y="1836075"/>
          <a:ext cx="7779223" cy="344424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A.12.1 </a:t>
                      </a:r>
                      <a:r>
                        <a:rPr lang="en-US" sz="2800" b="1" dirty="0" smtClean="0"/>
                        <a:t>OPERATIONAL PROCEDURES &amp; RESPONSIBILITIES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DOCUMENTED OPERATING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PROCEDURES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CHANGE MANAGEMENT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CAPACITY MANAGEMENT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A.12.1.4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SEPARATION OF DEVELOPMENT, TESTING, AND OPERATIONAL ENVIRONMENTS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A.12 OPERATIONS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51236"/>
              </p:ext>
            </p:extLst>
          </p:nvPr>
        </p:nvGraphicFramePr>
        <p:xfrm>
          <a:off x="689213" y="2309850"/>
          <a:ext cx="7779223" cy="19202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DOCUMENTED OPERATING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PROCEDURES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procedures shall be documented and made available to all users who need them.</a:t>
                      </a:r>
                      <a:endParaRPr lang="en-US" sz="6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A.12 OPERATIONS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09777"/>
              </p:ext>
            </p:extLst>
          </p:nvPr>
        </p:nvGraphicFramePr>
        <p:xfrm>
          <a:off x="689213" y="2309850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CHANGE MANAGEMENT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the organization, business processes, information processing facilities and systems that affect information security shall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controlled.</a:t>
                      </a:r>
                      <a:endParaRPr lang="en-US" sz="8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A.12 OPERATIONS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4877"/>
              </p:ext>
            </p:extLst>
          </p:nvPr>
        </p:nvGraphicFramePr>
        <p:xfrm>
          <a:off x="689213" y="2309850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A.12.1.3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CAPACITY MANAGEMENT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use of resources shall be monitored, tuned and projections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made of future capacity requirements to ensure the required system performance.</a:t>
                      </a:r>
                      <a:endParaRPr lang="en-US" sz="9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377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A.12 OPERATIONS 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23781"/>
              </p:ext>
            </p:extLst>
          </p:nvPr>
        </p:nvGraphicFramePr>
        <p:xfrm>
          <a:off x="689213" y="2309850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A.12.1.4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SEPARATION OF DEVELOPMENT, TESTING, AND OPERATIONAL ENVIRONMENTS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Development, testing, and operational environments shall be separated to reduce the risks of unauthorized access or changes to the operational environment.</a:t>
                      </a:r>
                      <a:endParaRPr lang="en-US" sz="13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</a:t>
            </a:r>
            <a:r>
              <a:rPr lang="en-US" sz="2600" smtClean="0">
                <a:latin typeface="Candara" panose="020E0502030303020204" pitchFamily="34" charset="0"/>
              </a:rPr>
              <a:t>continue to look </a:t>
            </a:r>
            <a:r>
              <a:rPr lang="en-US" sz="2600" dirty="0" smtClean="0">
                <a:latin typeface="Candara" panose="020E0502030303020204" pitchFamily="34" charset="0"/>
              </a:rPr>
              <a:t>at operations security in 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6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16478</TotalTime>
  <Words>248</Words>
  <Application>Microsoft Office PowerPoint</Application>
  <PresentationFormat>On-screen Show (4:3)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ISO27001:2013 Controls Appendix; Part 6</vt:lpstr>
      <vt:lpstr>ISO27001:2013 Controls Appendix; Part 6</vt:lpstr>
      <vt:lpstr>ISO27001:2013 Controls Appendix; Part 6</vt:lpstr>
      <vt:lpstr>ISO27001:2013 Controls Appendix; Part 6</vt:lpstr>
      <vt:lpstr>ISO27001:2013 Controls Appendix; Part 6</vt:lpstr>
      <vt:lpstr>ISO27001:2013 Controls Appendix; Part 6</vt:lpstr>
      <vt:lpstr>ISO27001:2013 Controls Appendix; Part 6</vt:lpstr>
      <vt:lpstr>ISO27001:2013 Controls Appendix; Part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1262</cp:revision>
  <cp:lastPrinted>2017-07-15T17:14:51Z</cp:lastPrinted>
  <dcterms:modified xsi:type="dcterms:W3CDTF">2017-07-20T12:34:41Z</dcterms:modified>
</cp:coreProperties>
</file>