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1" r:id="rId2"/>
    <p:sldId id="372" r:id="rId3"/>
    <p:sldId id="397" r:id="rId4"/>
    <p:sldId id="414" r:id="rId5"/>
    <p:sldId id="411" r:id="rId6"/>
    <p:sldId id="413" r:id="rId7"/>
    <p:sldId id="415" r:id="rId8"/>
    <p:sldId id="416" r:id="rId9"/>
    <p:sldId id="38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In this module lets look at ISO27001:2013 (ISMS) related to supplier relationships…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10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Controls Appendix; Part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10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9787" y="5553416"/>
            <a:ext cx="776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https://chapters.theiia.org/bermuda/Events/ChapterDocuments/Information%20Security%20Management%20System%20%28ISMS%29%20Overview.pdf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2" y="1703076"/>
            <a:ext cx="7748477" cy="342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60109" y="5184084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TOTAL: 114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12058" y="964172"/>
            <a:ext cx="65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DISCRETIONARY CONTROLS</a:t>
            </a:r>
            <a:endParaRPr lang="en-US" sz="2800" dirty="0"/>
          </a:p>
        </p:txBody>
      </p:sp>
      <p:pic>
        <p:nvPicPr>
          <p:cNvPr id="9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17" y="919889"/>
            <a:ext cx="1313901" cy="6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10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1347" y="1282885"/>
            <a:ext cx="410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A.15 SUPPLIER RELATIONSHIPS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097336"/>
              </p:ext>
            </p:extLst>
          </p:nvPr>
        </p:nvGraphicFramePr>
        <p:xfrm>
          <a:off x="655094" y="1822427"/>
          <a:ext cx="7779223" cy="377952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A.15.1 </a:t>
                      </a:r>
                      <a:r>
                        <a:rPr lang="en-US" sz="2800" b="1" dirty="0" smtClean="0"/>
                        <a:t>INFORMATION SECURITY IN SUPPLIER RELATIONSHIPS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11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A.15.1.1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INFORMATION SECURITY POLICY FOR SUPPLIER RELATIONSHIPS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A.15.1.2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ADDRESSING SECURITY WITHIN SUPPLIER AGREEMENTS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A.15.1.3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INFORMATION &amp; COMMUNICATION TECHNOLOGY SUPPLY CHAIN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8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10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556"/>
              </p:ext>
            </p:extLst>
          </p:nvPr>
        </p:nvGraphicFramePr>
        <p:xfrm>
          <a:off x="689213" y="1995946"/>
          <a:ext cx="7779223" cy="301752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A.15.1.1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INFORMATION SECURITY POLICY FOR SUPPLIER RELATIONSHIPS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Information security requirements for mitigating the risks associated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supplier’s access to the organization’s assets shall be agreed with the supplier and documented.</a:t>
                      </a:r>
                      <a:endParaRPr lang="en-US" sz="368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1347" y="1337477"/>
            <a:ext cx="410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A.15 SUPPLIER RELATIONSHIPS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3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10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77005"/>
              </p:ext>
            </p:extLst>
          </p:nvPr>
        </p:nvGraphicFramePr>
        <p:xfrm>
          <a:off x="689213" y="1995946"/>
          <a:ext cx="7779223" cy="411480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A.15.1.2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ADDRESSING SECURITY WITHIN SUPPLIER AGREEMENTS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relevant information security requirements shall be established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agreed with each supplier that may access, process, store,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communicate, or provide IT infrastructure components for, the organization’s information.</a:t>
                      </a:r>
                      <a:endParaRPr lang="en-US" sz="255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1347" y="1337477"/>
            <a:ext cx="410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A.15 SUPPLIER RELATIONSHIPS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031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10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1347" y="1282885"/>
            <a:ext cx="410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A.15 SUPPLIER RELATIONSHIPS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37416"/>
              </p:ext>
            </p:extLst>
          </p:nvPr>
        </p:nvGraphicFramePr>
        <p:xfrm>
          <a:off x="655094" y="1822427"/>
          <a:ext cx="7779223" cy="240792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A.15.2 </a:t>
                      </a:r>
                      <a:r>
                        <a:rPr lang="en-US" sz="2800" b="1" dirty="0" smtClean="0"/>
                        <a:t>SUPPLIER SERVICE DELIVERY MANAGEMENT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11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A.15.2.1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MONITORING</a:t>
                      </a:r>
                      <a:r>
                        <a:rPr lang="en-US" sz="2800" baseline="0" dirty="0" smtClean="0"/>
                        <a:t> &amp; REVIEW OF SUPPLIER SERVICES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A.15.2.2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MANAGING CHANGES TO SUPPLIER SERVICES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2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10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283566"/>
              </p:ext>
            </p:extLst>
          </p:nvPr>
        </p:nvGraphicFramePr>
        <p:xfrm>
          <a:off x="689213" y="1995946"/>
          <a:ext cx="7779223" cy="179832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A.15.2.1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MONITORING</a:t>
                      </a:r>
                      <a:r>
                        <a:rPr lang="en-US" sz="2800" baseline="0" dirty="0" smtClean="0"/>
                        <a:t> &amp; REVIEW OF SUPPLIER SERVICES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Organizations shall regularly monitor, review and audit supplier service delivery.</a:t>
                      </a:r>
                      <a:endParaRPr lang="en-US" sz="40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1347" y="1337477"/>
            <a:ext cx="410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A.15 SUPPLIER RELATIONSHIPS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2182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10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20176"/>
              </p:ext>
            </p:extLst>
          </p:nvPr>
        </p:nvGraphicFramePr>
        <p:xfrm>
          <a:off x="689213" y="1791226"/>
          <a:ext cx="7779223" cy="4114800"/>
        </p:xfrm>
        <a:graphic>
          <a:graphicData uri="http://schemas.openxmlformats.org/drawingml/2006/table">
            <a:tbl>
              <a:tblPr/>
              <a:tblGrid>
                <a:gridCol w="1439838"/>
                <a:gridCol w="2115403"/>
                <a:gridCol w="4223982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A.15.2.2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MANAGING CHANGES TO SUPPLIER SERVICES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Changes to the provision of services by suppliers, including maintaining &amp; improving existing information security policies, procedures &amp; controls, shall be managed, taking account of the criticality of business information, systems and processes involved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re-assessment of risks.</a:t>
                      </a:r>
                      <a:endParaRPr lang="en-US" sz="40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1347" y="1200997"/>
            <a:ext cx="410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A.15 SUPPLIER RELATIONSHIPS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2182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look at incident management in the next module…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10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45" y="511791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16561</TotalTime>
  <Words>317</Words>
  <Application>Microsoft Office PowerPoint</Application>
  <PresentationFormat>On-screen Show (4:3)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ISO27001:2013 Controls Appendix; Part 10 </vt:lpstr>
      <vt:lpstr>ISO27001:2013 Controls Appendix; Part 10</vt:lpstr>
      <vt:lpstr>ISO27001:2013 Controls Appendix; Part 10</vt:lpstr>
      <vt:lpstr>ISO27001:2013 Controls Appendix; Part 10</vt:lpstr>
      <vt:lpstr>ISO27001:2013 Controls Appendix; Part 10</vt:lpstr>
      <vt:lpstr>ISO27001:2013 Controls Appendix; Part 10</vt:lpstr>
      <vt:lpstr>ISO27001:2013 Controls Appendix; Part 10</vt:lpstr>
      <vt:lpstr>ISO27001:2013 Controls Appendix; Part 10</vt:lpstr>
      <vt:lpstr>ISO27001:2013 Controls Appendix; Part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1281</cp:revision>
  <cp:lastPrinted>2017-07-15T17:14:51Z</cp:lastPrinted>
  <dcterms:modified xsi:type="dcterms:W3CDTF">2017-07-20T12:38:56Z</dcterms:modified>
</cp:coreProperties>
</file>