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1" r:id="rId2"/>
    <p:sldId id="372" r:id="rId3"/>
    <p:sldId id="397" r:id="rId4"/>
    <p:sldId id="417" r:id="rId5"/>
    <p:sldId id="414" r:id="rId6"/>
    <p:sldId id="411" r:id="rId7"/>
    <p:sldId id="418" r:id="rId8"/>
    <p:sldId id="419" r:id="rId9"/>
    <p:sldId id="38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 this module lets look at ISO27001:2013 (ISMS) related to information security incidents…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11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9672" y="5684390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2" y="1843755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60109" y="5324763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2058" y="1104851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7" y="1060568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7271" y="1297931"/>
            <a:ext cx="733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A.16 INFORMATION SECURITY INCIDENT MANAGEMENT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12062"/>
              </p:ext>
            </p:extLst>
          </p:nvPr>
        </p:nvGraphicFramePr>
        <p:xfrm>
          <a:off x="655094" y="1822427"/>
          <a:ext cx="7779223" cy="344424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A.16.1 </a:t>
                      </a:r>
                      <a:r>
                        <a:rPr lang="en-US" sz="2800" b="1" dirty="0" smtClean="0"/>
                        <a:t>MNGMT OF INFOSEC INCIDENTS &amp; IMPROVEMENTS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9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A.16.1.1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RESPONSIBILITIES &amp; PROCEDURES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03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A.16.1.2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REPORTING INFOSEC</a:t>
                      </a:r>
                      <a:r>
                        <a:rPr lang="en-US" sz="2800" baseline="0" dirty="0" smtClean="0"/>
                        <a:t> SECURITY EVENTS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A.16.1.3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REPORTING INFOSEC WEAKNESSES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A.16.1.4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ASSESSMENT OF &amp; DECISION ON INFOSEC EVENTS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7271" y="1297931"/>
            <a:ext cx="733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A.16 INFORMATION SECURITY INCIDENT MANAGEMENT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33188"/>
              </p:ext>
            </p:extLst>
          </p:nvPr>
        </p:nvGraphicFramePr>
        <p:xfrm>
          <a:off x="655094" y="1822427"/>
          <a:ext cx="7779223" cy="249936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A.16.1 </a:t>
                      </a:r>
                      <a:r>
                        <a:rPr lang="en-US" sz="2800" b="1" dirty="0" smtClean="0"/>
                        <a:t>MNGMT OF INFOSEC INCIDENTS &amp; IMPROVEMENTS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A.16.1.5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RESPONSE TO INFOSEC INCIDENTS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A.16.1.6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LEARNING FROM INFOSEC INCIDENTS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A.16.1.7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COLLECTION OF EVIDENCE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5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33814"/>
              </p:ext>
            </p:extLst>
          </p:nvPr>
        </p:nvGraphicFramePr>
        <p:xfrm>
          <a:off x="689213" y="1995946"/>
          <a:ext cx="7779223" cy="228600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A.16.1.2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REPORTING INFORMATION</a:t>
                      </a:r>
                      <a:r>
                        <a:rPr lang="en-US" sz="2800" baseline="0" dirty="0" smtClean="0"/>
                        <a:t> SECURITY EVENTS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security events shall be reported through appropriate management channels as quickly as possible.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7271" y="1297931"/>
            <a:ext cx="733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A.16 INFORMATION SECURITY INCIDENT MANAGEMENT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3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16345"/>
              </p:ext>
            </p:extLst>
          </p:nvPr>
        </p:nvGraphicFramePr>
        <p:xfrm>
          <a:off x="689213" y="1995946"/>
          <a:ext cx="7779223" cy="374904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A.16.1.3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REPORTING INFORMATION SECURITY WEAKNESSES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Employees and contractors using the organization’s information systems and services shall be required to note and report any observed or suspected information security weaknesses in systems or services.</a:t>
                      </a:r>
                      <a:endParaRPr lang="en-US" sz="368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271" y="1297931"/>
            <a:ext cx="733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A.16 INFORMATION SECURITY INCIDENT MANAGEMENT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031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12039"/>
              </p:ext>
            </p:extLst>
          </p:nvPr>
        </p:nvGraphicFramePr>
        <p:xfrm>
          <a:off x="689213" y="1995946"/>
          <a:ext cx="7779223" cy="228600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A.16.1.5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RESPONSE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 INFORMATION SECURITY INCIDENTS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security incidents shall be responded to in accordance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 documented procedures.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271" y="1297931"/>
            <a:ext cx="733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A.16 INFORMATION SECURITY INCIDENT MANAGEMENT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610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00659"/>
              </p:ext>
            </p:extLst>
          </p:nvPr>
        </p:nvGraphicFramePr>
        <p:xfrm>
          <a:off x="689213" y="1995946"/>
          <a:ext cx="7779223" cy="265176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A.16.1.6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LEARNING FROM INFORMATION SECURITY INCIDENTS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Knowledge gained from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analysing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resolving information security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incidents shall be used to reduce the likelihood or impact of future incidents.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271" y="1297931"/>
            <a:ext cx="733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A.16 INFORMATION SECURITY INCIDENT MANAGEMENT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64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business continuity in the next module…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</a:t>
            </a:r>
            <a:r>
              <a:rPr lang="en-US" sz="28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Part 11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16586</TotalTime>
  <Words>297</Words>
  <Application>Microsoft Office PowerPoint</Application>
  <PresentationFormat>On-screen Show (4:3)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ISO27001:2013 Controls Appendix; Part 11 </vt:lpstr>
      <vt:lpstr>ISO27001:2013 Controls Appendix; Part 11</vt:lpstr>
      <vt:lpstr>ISO27001:2013 Controls Appendix; Part 11</vt:lpstr>
      <vt:lpstr>ISO27001:2013 Controls Appendix; Part 11</vt:lpstr>
      <vt:lpstr>ISO27001:2013 Controls Appendix; Part 11</vt:lpstr>
      <vt:lpstr>ISO27001:2013 Controls Appendix; Part 11</vt:lpstr>
      <vt:lpstr>ISO27001:2013 Controls Appendix; Part 11</vt:lpstr>
      <vt:lpstr>ISO27001:2013 Controls Appendix; Part 11</vt:lpstr>
      <vt:lpstr>ISO27001:2013 Controls Appendix; Part 11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1286</cp:revision>
  <cp:lastPrinted>2017-07-15T17:14:51Z</cp:lastPrinted>
  <dcterms:modified xsi:type="dcterms:W3CDTF">2017-07-20T12:39:37Z</dcterms:modified>
</cp:coreProperties>
</file>