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1" r:id="rId2"/>
    <p:sldId id="372" r:id="rId3"/>
    <p:sldId id="397" r:id="rId4"/>
    <p:sldId id="414" r:id="rId5"/>
    <p:sldId id="415" r:id="rId6"/>
    <p:sldId id="416" r:id="rId7"/>
    <p:sldId id="417" r:id="rId8"/>
    <p:sldId id="3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 this module lets look at ISO27001:2013 (ISMS) related to business continuity…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12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2816" y="5693264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77" y="1896509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42524" y="5377517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94473" y="1157605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" y="1113322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199" y="1297931"/>
            <a:ext cx="765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A.17 INFOSEC ASPECTS OF BUSINESS CONTINUITY MNGMT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9841"/>
              </p:ext>
            </p:extLst>
          </p:nvPr>
        </p:nvGraphicFramePr>
        <p:xfrm>
          <a:off x="655094" y="2027147"/>
          <a:ext cx="7779223" cy="249936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A.17.1 </a:t>
                      </a:r>
                      <a:r>
                        <a:rPr lang="en-US" sz="2800" b="1" dirty="0" smtClean="0"/>
                        <a:t>INFORMATION SECURITY CONTINUITY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9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A.17.1.1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PLANNING INFOSEC</a:t>
                      </a:r>
                      <a:r>
                        <a:rPr lang="en-US" sz="2800" baseline="0" dirty="0" smtClean="0"/>
                        <a:t> CONTINUITY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03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A.17.1.2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IMPLEMENTING INFOSEC</a:t>
                      </a:r>
                      <a:r>
                        <a:rPr lang="en-US" sz="2800" baseline="0" dirty="0" smtClean="0"/>
                        <a:t> CONTINUITY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A.17.1.3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VERIFY, REVIEW, &amp;</a:t>
                      </a:r>
                      <a:r>
                        <a:rPr lang="en-US" sz="2800" baseline="0" dirty="0" smtClean="0"/>
                        <a:t> EVALUATE </a:t>
                      </a:r>
                      <a:r>
                        <a:rPr lang="en-US" sz="2800" dirty="0" smtClean="0"/>
                        <a:t>INFOSEC</a:t>
                      </a:r>
                      <a:r>
                        <a:rPr lang="en-US" sz="2800" baseline="0" dirty="0" smtClean="0"/>
                        <a:t> CONTINUITY</a:t>
                      </a:r>
                      <a:endParaRPr lang="en-US" sz="2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53062"/>
              </p:ext>
            </p:extLst>
          </p:nvPr>
        </p:nvGraphicFramePr>
        <p:xfrm>
          <a:off x="689213" y="1995946"/>
          <a:ext cx="7779223" cy="338328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A.17.1.1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PLANNING INFOSEC</a:t>
                      </a:r>
                      <a:r>
                        <a:rPr lang="en-US" sz="2800" baseline="0" dirty="0" smtClean="0"/>
                        <a:t> CONTINUITY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organization shall determine its requirements for information security and the continuity of information security management in adverse situations, e.g. during a crisis or disaster.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6199" y="1297931"/>
            <a:ext cx="765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A.17 INFOSEC ASPECTS OF BUSINESS CONTINUITY MNGMT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3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12073"/>
              </p:ext>
            </p:extLst>
          </p:nvPr>
        </p:nvGraphicFramePr>
        <p:xfrm>
          <a:off x="689213" y="1995946"/>
          <a:ext cx="7779223" cy="338328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A.17.1.2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IMPLEMENTING INFOSEC</a:t>
                      </a:r>
                      <a:r>
                        <a:rPr lang="en-US" sz="2800" baseline="0" dirty="0" smtClean="0"/>
                        <a:t> CONTINUITY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organization shall establish, document, implement and maintain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processes, procedures and controls to ensure the required level of continuity for information security during an adverse situation.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6199" y="1297931"/>
            <a:ext cx="765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A.17 INFOSEC ASPECTS OF BUSINESS CONTINUITY MNGMT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35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23366"/>
              </p:ext>
            </p:extLst>
          </p:nvPr>
        </p:nvGraphicFramePr>
        <p:xfrm>
          <a:off x="689213" y="1995946"/>
          <a:ext cx="7779223" cy="338328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A.17.1.3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VERIFY, REVIEW, &amp;</a:t>
                      </a:r>
                      <a:r>
                        <a:rPr lang="en-US" sz="2800" baseline="0" dirty="0" smtClean="0"/>
                        <a:t> EVALUATE </a:t>
                      </a:r>
                      <a:r>
                        <a:rPr lang="en-US" sz="2800" dirty="0" smtClean="0"/>
                        <a:t>INFOSEC</a:t>
                      </a:r>
                      <a:r>
                        <a:rPr lang="en-US" sz="2800" baseline="0" dirty="0" smtClean="0"/>
                        <a:t> CONTINUITY</a:t>
                      </a:r>
                      <a:endParaRPr lang="en-US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organization shall verify the established and implemented info security continuity controls at regular intervals in order to ensure that they are valid and effective during adverse situations.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6199" y="1297931"/>
            <a:ext cx="765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A.17 INFOSEC ASPECTS OF BUSINESS CONTINUITY MNGMT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35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199" y="1297931"/>
            <a:ext cx="765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A.17 INFOSEC ASPECTS OF BUSINESS CONTINUITY MNGMT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22578"/>
              </p:ext>
            </p:extLst>
          </p:nvPr>
        </p:nvGraphicFramePr>
        <p:xfrm>
          <a:off x="655094" y="1822427"/>
          <a:ext cx="7779223" cy="1463040"/>
        </p:xfrm>
        <a:graphic>
          <a:graphicData uri="http://schemas.openxmlformats.org/drawingml/2006/table">
            <a:tbl>
              <a:tblPr/>
              <a:tblGrid>
                <a:gridCol w="1473957"/>
                <a:gridCol w="6305266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A.17.2 </a:t>
                      </a:r>
                      <a:r>
                        <a:rPr lang="en-US" sz="2800" b="1" dirty="0" smtClean="0"/>
                        <a:t>REDUNDANCIES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9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A.17.2.1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AVAILABILITY OF INFORMATION PROCESSING FACILITIES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46680"/>
              </p:ext>
            </p:extLst>
          </p:nvPr>
        </p:nvGraphicFramePr>
        <p:xfrm>
          <a:off x="716511" y="3428964"/>
          <a:ext cx="7779223" cy="265176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A.17.2.1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AVAILABILITY OF INFORMATION PROCESSING FACILITIES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processing facilities shall be implemented with redundancy sufficient to meet availability requirements.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1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compliance in the next module…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16603</TotalTime>
  <Words>294</Words>
  <Application>Microsoft Office PowerPoint</Application>
  <PresentationFormat>On-screen Show (4:3)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ISO27001:2013 Controls Appendix; Part 12 </vt:lpstr>
      <vt:lpstr>ISO27001:2013 Controls Appendix; Part 12</vt:lpstr>
      <vt:lpstr>ISO27001:2013 Controls Appendix; Part 12</vt:lpstr>
      <vt:lpstr>ISO27001:2013 Controls Appendix; Part 12</vt:lpstr>
      <vt:lpstr>ISO27001:2013 Controls Appendix; Part 12</vt:lpstr>
      <vt:lpstr>ISO27001:2013 Controls Appendix; Part 12</vt:lpstr>
      <vt:lpstr>ISO27001:2013 Controls Appendix; Part 12</vt:lpstr>
      <vt:lpstr>ISO27001:2013 Controls Appendix; Part 12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1289</cp:revision>
  <cp:lastPrinted>2017-07-15T17:14:51Z</cp:lastPrinted>
  <dcterms:modified xsi:type="dcterms:W3CDTF">2017-07-20T12:40:19Z</dcterms:modified>
</cp:coreProperties>
</file>