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62" r:id="rId2"/>
    <p:sldId id="363" r:id="rId3"/>
    <p:sldId id="366" r:id="rId4"/>
    <p:sldId id="367" r:id="rId5"/>
    <p:sldId id="368" r:id="rId6"/>
    <p:sldId id="364" r:id="rId7"/>
    <p:sldId id="3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35" d="100"/>
          <a:sy n="35" d="100"/>
        </p:scale>
        <p:origin x="38" y="624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06-Oct-18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06-Oct-18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irm.org/media/3513119/IRM-Report-ISO-31000-2018-v3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A Risk Practitioners Guide To ISO31000:2018</a:t>
            </a:r>
          </a:p>
          <a:p>
            <a:pPr marL="0" indent="0">
              <a:buNone/>
            </a:pP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  <a:hlinkClick r:id="rId3"/>
              </a:rPr>
              <a:t>https://</a:t>
            </a:r>
            <a:r>
              <a:rPr lang="en-US" sz="2600" dirty="0" smtClean="0">
                <a:latin typeface="Candara" panose="020E0502030303020204" pitchFamily="34" charset="0"/>
                <a:hlinkClick r:id="rId3"/>
              </a:rPr>
              <a:t>www.theirm.org/media/3513119/IRM-Report-ISO-31000-2018-v3.pdf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AN INTRO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552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AN INTRO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166" y="1349992"/>
            <a:ext cx="5987173" cy="501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19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AN INTRO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234" y="1284288"/>
            <a:ext cx="5193471" cy="489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3331" y="1897039"/>
            <a:ext cx="219483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Framework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5 components</a:t>
            </a:r>
            <a:endParaRPr lang="en-US" sz="2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0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AN INTRO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331" y="1897039"/>
            <a:ext cx="21066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8 PRINCIPLES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52" y="1502890"/>
            <a:ext cx="498157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04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AN INTRO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331" y="1897039"/>
            <a:ext cx="233749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RISK 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MANAGEMENT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PROCESS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478" y="1379824"/>
            <a:ext cx="4955417" cy="4841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60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ISO31000 objectives:</a:t>
            </a:r>
          </a:p>
          <a:p>
            <a:r>
              <a:rPr lang="en-US" sz="2600" dirty="0">
                <a:latin typeface="Candara" panose="020E0502030303020204" pitchFamily="34" charset="0"/>
              </a:rPr>
              <a:t>ISO 31000 states that the guidelines should be used by people who create and protect value in </a:t>
            </a:r>
            <a:r>
              <a:rPr lang="en-US" sz="2600" dirty="0" err="1">
                <a:latin typeface="Candara" panose="020E0502030303020204" pitchFamily="34" charset="0"/>
              </a:rPr>
              <a:t>organisations</a:t>
            </a:r>
            <a:r>
              <a:rPr lang="en-US" sz="2600" dirty="0">
                <a:latin typeface="Candara" panose="020E0502030303020204" pitchFamily="34" charset="0"/>
              </a:rPr>
              <a:t> by managing risks, making decisions, setting and achieving objectives and improving performance. 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AN INTRO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81432" y="5425954"/>
            <a:ext cx="3691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https://www.iso.org/obp/ui/#iso:std:iso:31000:ed-2:v1:en</a:t>
            </a:r>
          </a:p>
        </p:txBody>
      </p:sp>
    </p:spTree>
    <p:extLst>
      <p:ext uri="{BB962C8B-B14F-4D97-AF65-F5344CB8AC3E}">
        <p14:creationId xmlns:p14="http://schemas.microsoft.com/office/powerpoint/2010/main" val="166154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ISO31000 purpose:</a:t>
            </a:r>
          </a:p>
          <a:p>
            <a:r>
              <a:rPr lang="en-US" sz="2600" dirty="0">
                <a:latin typeface="Candara" panose="020E0502030303020204" pitchFamily="34" charset="0"/>
              </a:rPr>
              <a:t>ISO 31000 states that the purpose of risk management is the creation and protection of value. </a:t>
            </a: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AN INTRO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4743" y="6356350"/>
            <a:ext cx="59503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30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16433</TotalTime>
  <Words>142</Words>
  <Application>Microsoft Office PowerPoint</Application>
  <PresentationFormat>On-screen Show (4:3)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Candara</vt:lpstr>
      <vt:lpstr>Office Theme</vt:lpstr>
      <vt:lpstr>ISO31000:2018 – RISK MANAGEMENT – AN INTRO</vt:lpstr>
      <vt:lpstr>ISO31000:2018 – RISK MANAGEMENT – AN INTRO</vt:lpstr>
      <vt:lpstr>ISO31000:2018 – RISK MANAGEMENT – AN INTRO</vt:lpstr>
      <vt:lpstr>ISO31000:2018 – RISK MANAGEMENT – AN INTRO</vt:lpstr>
      <vt:lpstr>ISO31000:2018 – RISK MANAGEMENT – AN INTRO</vt:lpstr>
      <vt:lpstr>ISO31000:2018 – RISK MANAGEMENT – AN INTRO</vt:lpstr>
      <vt:lpstr>ISO31000:2018 – RISK MANAGEMENT – AN INTRO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Muhammad Sajid</cp:lastModifiedBy>
  <cp:revision>1193</cp:revision>
  <cp:lastPrinted>2017-07-15T17:14:51Z</cp:lastPrinted>
  <dcterms:modified xsi:type="dcterms:W3CDTF">2018-10-06T07:30:29Z</dcterms:modified>
</cp:coreProperties>
</file>