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62" r:id="rId2"/>
    <p:sldId id="363" r:id="rId3"/>
    <p:sldId id="367" r:id="rId4"/>
    <p:sldId id="369" r:id="rId5"/>
    <p:sldId id="370" r:id="rId6"/>
    <p:sldId id="371" r:id="rId7"/>
    <p:sldId id="372" r:id="rId8"/>
    <p:sldId id="373" r:id="rId9"/>
    <p:sldId id="374" r:id="rId10"/>
    <p:sldId id="368" r:id="rId11"/>
    <p:sldId id="37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35" d="100"/>
          <a:sy n="35" d="100"/>
        </p:scale>
        <p:origin x="38" y="624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06-Oct-18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06-Oct-18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06-Oct-18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06-Oct-18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06-Oct-18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06-Oct-18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irm.org/media/3513119/IRM-Report-ISO-31000-2018-v3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irm.org/media/3513119/IRM-Report-ISO-31000-2018-v3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A Risk Practitioners Guide To ISO31000:2018</a:t>
            </a:r>
          </a:p>
          <a:p>
            <a:pPr marL="0" indent="0">
              <a:buNone/>
            </a:pPr>
            <a:endParaRPr lang="en-US" sz="26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  <a:hlinkClick r:id="rId3"/>
              </a:rPr>
              <a:t>https://</a:t>
            </a:r>
            <a:r>
              <a:rPr lang="en-US" sz="2600" dirty="0" smtClean="0">
                <a:latin typeface="Candara" panose="020E0502030303020204" pitchFamily="34" charset="0"/>
                <a:hlinkClick r:id="rId3"/>
              </a:rPr>
              <a:t>www.theirm.org/media/3513119/IRM-Report-ISO-31000-2018-v3.pdf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6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ISO31000:2018 – RISK MANAGEMENT – 8 PRINCIPLES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552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ISO31000:2018 – RISK MANAGEMENT – AN INTRO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95" y="1502656"/>
            <a:ext cx="7554996" cy="2757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543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A Risk Practitioners Guide To ISO31000:2018</a:t>
            </a:r>
          </a:p>
          <a:p>
            <a:pPr marL="0" indent="0">
              <a:buNone/>
            </a:pPr>
            <a:endParaRPr lang="en-US" sz="26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  <a:hlinkClick r:id="rId3"/>
              </a:rPr>
              <a:t>https://</a:t>
            </a:r>
            <a:r>
              <a:rPr lang="en-US" sz="2600" dirty="0" smtClean="0">
                <a:latin typeface="Candara" panose="020E0502030303020204" pitchFamily="34" charset="0"/>
                <a:hlinkClick r:id="rId3"/>
              </a:rPr>
              <a:t>www.theirm.org/media/3513119/IRM-Report-ISO-31000-2018-v3.pdf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6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ISO31000:2018 – RISK MANAGEMENT – 8 PRINCIPLES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8233" y="536357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83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ISO31000:2018 – RISK MANAGEMENT – AN INTRO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166" y="1349992"/>
            <a:ext cx="5987173" cy="501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019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ISO31000:2018 – RISK MANAGEMENT – AN INTRO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3331" y="1897039"/>
            <a:ext cx="210666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8 PRINCIPLES</a:t>
            </a:r>
            <a:endParaRPr lang="en-US" sz="2600" dirty="0">
              <a:latin typeface="Candara" panose="020E050203030302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52" y="1502890"/>
            <a:ext cx="498157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04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PRINCIPLES:</a:t>
            </a:r>
          </a:p>
          <a:p>
            <a:pPr marL="457200" indent="-457200"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Framework </a:t>
            </a:r>
            <a:r>
              <a:rPr lang="en-US" sz="2600" dirty="0">
                <a:latin typeface="Candara" panose="020E0502030303020204" pitchFamily="34" charset="0"/>
              </a:rPr>
              <a:t>and processes should be </a:t>
            </a:r>
            <a:r>
              <a:rPr lang="en-US" sz="2600" dirty="0" smtClean="0">
                <a:latin typeface="Candara" panose="020E0502030303020204" pitchFamily="34" charset="0"/>
              </a:rPr>
              <a:t>customized </a:t>
            </a:r>
            <a:r>
              <a:rPr lang="en-US" sz="2600" dirty="0">
                <a:latin typeface="Candara" panose="020E0502030303020204" pitchFamily="34" charset="0"/>
              </a:rPr>
              <a:t>and proportionate. 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marL="457200" indent="-457200"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Appropriate </a:t>
            </a:r>
            <a:r>
              <a:rPr lang="en-US" sz="2600" dirty="0">
                <a:latin typeface="Candara" panose="020E0502030303020204" pitchFamily="34" charset="0"/>
              </a:rPr>
              <a:t>and timely involvement of stakeholders is necessary. 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marL="457200" indent="-457200">
              <a:buAutoNum type="arabicPeriod"/>
            </a:pPr>
            <a:r>
              <a:rPr lang="en-US" sz="2600" dirty="0" smtClean="0">
                <a:latin typeface="Candara" panose="020E0502030303020204" pitchFamily="34" charset="0"/>
              </a:rPr>
              <a:t>Structured </a:t>
            </a:r>
            <a:r>
              <a:rPr lang="en-US" sz="2600" dirty="0">
                <a:latin typeface="Candara" panose="020E0502030303020204" pitchFamily="34" charset="0"/>
              </a:rPr>
              <a:t>and comprehensive approach is required.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ISO31000:2018 – RISK MANAGEMENT – 8 PRINCIPLES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63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PRINCIPLES:</a:t>
            </a: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4. Risk </a:t>
            </a:r>
            <a:r>
              <a:rPr lang="en-US" sz="2600" dirty="0">
                <a:latin typeface="Candara" panose="020E0502030303020204" pitchFamily="34" charset="0"/>
              </a:rPr>
              <a:t>management is an integral part of all </a:t>
            </a:r>
            <a:r>
              <a:rPr lang="en-US" sz="2600" dirty="0" smtClean="0">
                <a:latin typeface="Candara" panose="020E0502030303020204" pitchFamily="34" charset="0"/>
              </a:rPr>
              <a:t>organizational </a:t>
            </a:r>
            <a:r>
              <a:rPr lang="en-US" sz="2600" dirty="0">
                <a:latin typeface="Candara" panose="020E0502030303020204" pitchFamily="34" charset="0"/>
              </a:rPr>
              <a:t>activities. 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5</a:t>
            </a:r>
            <a:r>
              <a:rPr lang="en-US" sz="2600" dirty="0">
                <a:latin typeface="Candara" panose="020E0502030303020204" pitchFamily="34" charset="0"/>
              </a:rPr>
              <a:t>. Risk management anticipates, detects, acknowledges and responds to changes. 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6. Risk </a:t>
            </a:r>
            <a:r>
              <a:rPr lang="en-US" sz="2600" dirty="0">
                <a:latin typeface="Candara" panose="020E0502030303020204" pitchFamily="34" charset="0"/>
              </a:rPr>
              <a:t>management explicitly considers any limitations of available information.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ISO31000:2018 – RISK MANAGEMENT – 8 PRINCIPLES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809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PRINCIPLES:</a:t>
            </a: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7. Human </a:t>
            </a:r>
            <a:r>
              <a:rPr lang="en-US" sz="2600" dirty="0">
                <a:latin typeface="Candara" panose="020E0502030303020204" pitchFamily="34" charset="0"/>
              </a:rPr>
              <a:t>and cultural factors influence all aspects of risk management. 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8</a:t>
            </a:r>
            <a:r>
              <a:rPr lang="en-US" sz="2600" dirty="0">
                <a:latin typeface="Candara" panose="020E0502030303020204" pitchFamily="34" charset="0"/>
              </a:rPr>
              <a:t>. Risk management is continually improved through learning and experience.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ISO31000:2018 – RISK MANAGEMENT – 8 PRINCIPLES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79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The first five principles provide guidance on how a risk management initiative should be designed, and principles six, seven and eight relate to the operation of the risk management initiative.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ISO31000:2018 – RISK MANAGEMENT – 8 PRINCIPLES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709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smtClean="0">
                <a:latin typeface="Candara" panose="020E0502030303020204" pitchFamily="34" charset="0"/>
              </a:rPr>
              <a:t>The </a:t>
            </a:r>
            <a:r>
              <a:rPr lang="en-US" sz="2600" dirty="0">
                <a:latin typeface="Candara" panose="020E0502030303020204" pitchFamily="34" charset="0"/>
              </a:rPr>
              <a:t>latter principles confirm that the best information available should be used; human and cultural factors should be considered; and the risk management arrangements should ensure continual improvement.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ISO31000:2018 – RISK MANAGEMENT – 8 PRINCIPLES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264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The first five principles are concerned with the design and planning of the risk management initiative and these principles are often </a:t>
            </a:r>
            <a:r>
              <a:rPr lang="en-US" sz="2600" dirty="0" smtClean="0">
                <a:latin typeface="Candara" panose="020E0502030303020204" pitchFamily="34" charset="0"/>
              </a:rPr>
              <a:t>summarized </a:t>
            </a:r>
            <a:r>
              <a:rPr lang="en-US" sz="2600" dirty="0">
                <a:latin typeface="Candara" panose="020E0502030303020204" pitchFamily="34" charset="0"/>
              </a:rPr>
              <a:t>as proportionate, aligned, comprehensive, embedded and dynamic (PACED), as shown in Table 1.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ISO31000:2018 – RISK MANAGEMENT – 8 PRINCIPLES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917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16445</TotalTime>
  <Words>320</Words>
  <Application>Microsoft Office PowerPoint</Application>
  <PresentationFormat>On-screen Show (4:3)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Candara</vt:lpstr>
      <vt:lpstr>Office Theme</vt:lpstr>
      <vt:lpstr>ISO31000:2018 – RISK MANAGEMENT – 8 PRINCIPLES</vt:lpstr>
      <vt:lpstr>ISO31000:2018 – RISK MANAGEMENT – AN INTRO</vt:lpstr>
      <vt:lpstr>ISO31000:2018 – RISK MANAGEMENT – AN INTRO</vt:lpstr>
      <vt:lpstr>ISO31000:2018 – RISK MANAGEMENT – 8 PRINCIPLES</vt:lpstr>
      <vt:lpstr>ISO31000:2018 – RISK MANAGEMENT – 8 PRINCIPLES</vt:lpstr>
      <vt:lpstr>ISO31000:2018 – RISK MANAGEMENT – 8 PRINCIPLES</vt:lpstr>
      <vt:lpstr>ISO31000:2018 – RISK MANAGEMENT – 8 PRINCIPLES</vt:lpstr>
      <vt:lpstr>ISO31000:2018 – RISK MANAGEMENT – 8 PRINCIPLES</vt:lpstr>
      <vt:lpstr>ISO31000:2018 – RISK MANAGEMENT – 8 PRINCIPLES</vt:lpstr>
      <vt:lpstr>ISO31000:2018 – RISK MANAGEMENT – AN INTRO</vt:lpstr>
      <vt:lpstr>ISO31000:2018 – RISK MANAGEMENT – 8 PRINCIPLES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Muhammad Sajid</cp:lastModifiedBy>
  <cp:revision>1202</cp:revision>
  <cp:lastPrinted>2017-07-15T17:14:51Z</cp:lastPrinted>
  <dcterms:modified xsi:type="dcterms:W3CDTF">2018-10-06T07:35:30Z</dcterms:modified>
</cp:coreProperties>
</file>