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2" r:id="rId2"/>
    <p:sldId id="363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35" d="100"/>
          <a:sy n="35" d="100"/>
        </p:scale>
        <p:origin x="38" y="624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rm.org/media/3513119/IRM-Report-ISO-31000-2018-v3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rm.org/media/3513119/IRM-Report-ISO-31000-2018-v3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A Risk Practitioners Guide To ISO31000:2018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www.theirm.org/media/3513119/IRM-Report-ISO-31000-2018-v3.pdf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A Risk Practitioners Guide To ISO31000:2018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www.theirm.org/media/3513119/IRM-Report-ISO-31000-2018-v3.pdf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6514" y="6234368"/>
            <a:ext cx="5950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7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66" y="1349992"/>
            <a:ext cx="5987173" cy="501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1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34" y="1284288"/>
            <a:ext cx="5193471" cy="489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331" y="1897039"/>
            <a:ext cx="21948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Framework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5 components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The principles of risk management and the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framework</a:t>
            </a:r>
            <a:r>
              <a:rPr lang="en-US" sz="2600" dirty="0">
                <a:latin typeface="Candara" panose="020E0502030303020204" pitchFamily="34" charset="0"/>
              </a:rPr>
              <a:t> are closely related.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For </a:t>
            </a:r>
            <a:r>
              <a:rPr lang="en-US" sz="2600" dirty="0">
                <a:latin typeface="Candara" panose="020E0502030303020204" pitchFamily="34" charset="0"/>
              </a:rPr>
              <a:t>example, one of the principles is that risk management should be integrated and one of the components of the framework is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integration</a:t>
            </a:r>
            <a:r>
              <a:rPr lang="en-US" sz="2600" dirty="0">
                <a:latin typeface="Candara" panose="020E0502030303020204" pitchFamily="34" charset="0"/>
              </a:rPr>
              <a:t>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6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principle outlines what must be achieved, and the framework provides information on how to achieve the required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integration</a:t>
            </a:r>
            <a:r>
              <a:rPr lang="en-US" sz="2600" dirty="0">
                <a:latin typeface="Candara" panose="020E0502030303020204" pitchFamily="34" charset="0"/>
              </a:rPr>
              <a:t>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8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The ISO 31000 guidelines are </a:t>
            </a:r>
            <a:r>
              <a:rPr lang="en-US" sz="2600" dirty="0" smtClean="0">
                <a:latin typeface="Candara" panose="020E0502030303020204" pitchFamily="34" charset="0"/>
              </a:rPr>
              <a:t>centered </a:t>
            </a:r>
            <a:r>
              <a:rPr lang="en-US" sz="2600" dirty="0">
                <a:latin typeface="Candara" panose="020E0502030303020204" pitchFamily="34" charset="0"/>
              </a:rPr>
              <a:t>on leadership and commitment.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effectiveness of risk management will depend on its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integration</a:t>
            </a:r>
            <a:r>
              <a:rPr lang="en-US" sz="2600" dirty="0">
                <a:latin typeface="Candara" panose="020E0502030303020204" pitchFamily="34" charset="0"/>
              </a:rPr>
              <a:t> into all aspects of the </a:t>
            </a:r>
            <a:r>
              <a:rPr lang="en-US" sz="2600" dirty="0" smtClean="0">
                <a:latin typeface="Candara" panose="020E0502030303020204" pitchFamily="34" charset="0"/>
              </a:rPr>
              <a:t>organization, </a:t>
            </a:r>
            <a:r>
              <a:rPr lang="en-US" sz="2600" dirty="0">
                <a:latin typeface="Candara" panose="020E0502030303020204" pitchFamily="34" charset="0"/>
              </a:rPr>
              <a:t>including decision-making.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remaining components of the framework are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design, implementation, evaluation and improvement</a:t>
            </a:r>
            <a:r>
              <a:rPr lang="en-US" sz="2600" dirty="0">
                <a:latin typeface="Candara" panose="020E0502030303020204" pitchFamily="34" charset="0"/>
              </a:rPr>
              <a:t>. This approach is often represented in management literature as plan-do-check-act.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6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ISO 31000 provides narrative description of how the framework should support risk management activities in an </a:t>
            </a:r>
            <a:r>
              <a:rPr lang="en-US" sz="2600" dirty="0" smtClean="0">
                <a:latin typeface="Candara" panose="020E0502030303020204" pitchFamily="34" charset="0"/>
              </a:rPr>
              <a:t>organization.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This </a:t>
            </a:r>
            <a:r>
              <a:rPr lang="en-US" sz="2600" dirty="0">
                <a:latin typeface="Candara" panose="020E0502030303020204" pitchFamily="34" charset="0"/>
              </a:rPr>
              <a:t>is often referred to as the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risk architecture, strategy and protocols </a:t>
            </a:r>
            <a:r>
              <a:rPr lang="en-US" sz="2600" dirty="0">
                <a:latin typeface="Candara" panose="020E0502030303020204" pitchFamily="34" charset="0"/>
              </a:rPr>
              <a:t>of the </a:t>
            </a:r>
            <a:r>
              <a:rPr lang="en-US" sz="2600" dirty="0" smtClean="0">
                <a:latin typeface="Candara" panose="020E0502030303020204" pitchFamily="34" charset="0"/>
              </a:rPr>
              <a:t>organization, </a:t>
            </a:r>
            <a:r>
              <a:rPr lang="en-US" sz="2600" dirty="0">
                <a:latin typeface="Candara" panose="020E0502030303020204" pitchFamily="34" charset="0"/>
              </a:rPr>
              <a:t>as set out in Table 2.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FRAMEWORK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851" y="1897039"/>
            <a:ext cx="284404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RISK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MANAGEMENT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FRAMEWORK</a:t>
            </a:r>
          </a:p>
          <a:p>
            <a:endParaRPr lang="en-US" sz="2600" dirty="0"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ndara" panose="020E0502030303020204" pitchFamily="34" charset="0"/>
              </a:rPr>
              <a:t>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ndara" panose="020E0502030303020204" pitchFamily="34" charset="0"/>
              </a:rPr>
              <a:t>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ndara" panose="020E0502030303020204" pitchFamily="34" charset="0"/>
              </a:rPr>
              <a:t>PROTOCOLS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41" y="1338880"/>
            <a:ext cx="3782775" cy="5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0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16475</TotalTime>
  <Words>265</Words>
  <Application>Microsoft Office PowerPoint</Application>
  <PresentationFormat>On-screen Show (4:3)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ISO31000:2018 – RISK MANAGEMENT – FRAMEWORK</vt:lpstr>
      <vt:lpstr>ISO31000:2018 – RISK MANAGEMENT – FRAMEWORK</vt:lpstr>
      <vt:lpstr>ISO31000:2018 – RISK MANAGEMENT – FRAMEWORK</vt:lpstr>
      <vt:lpstr>ISO31000:2018 – RISK MANAGEMENT – FRAMEWORK</vt:lpstr>
      <vt:lpstr>ISO31000:2018 – RISK MANAGEMENT – FRAMEWORK</vt:lpstr>
      <vt:lpstr>ISO31000:2018 – RISK MANAGEMENT – FRAMEWORK</vt:lpstr>
      <vt:lpstr>ISO31000:2018 – RISK MANAGEMENT – FRAMEWORK</vt:lpstr>
      <vt:lpstr>ISO31000:2018 – RISK MANAGEMENT – FRAMEWORK</vt:lpstr>
      <vt:lpstr>ISO31000:2018 – RISK MANAGEMENT – FRAMEWORK</vt:lpstr>
      <vt:lpstr>ISO31000:2018 – RISK MANAGEMENT – 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Muhammad Sajid</cp:lastModifiedBy>
  <cp:revision>1207</cp:revision>
  <cp:lastPrinted>2017-07-15T17:14:51Z</cp:lastPrinted>
  <dcterms:modified xsi:type="dcterms:W3CDTF">2018-10-06T07:48:04Z</dcterms:modified>
</cp:coreProperties>
</file>