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2" r:id="rId2"/>
    <p:sldId id="363" r:id="rId3"/>
    <p:sldId id="371" r:id="rId4"/>
    <p:sldId id="372" r:id="rId5"/>
    <p:sldId id="373" r:id="rId6"/>
    <p:sldId id="374" r:id="rId7"/>
    <p:sldId id="375" r:id="rId8"/>
    <p:sldId id="376" r:id="rId9"/>
    <p:sldId id="3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88" y="61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rm.org/media/3513119/IRM-Report-ISO-31000-2018-v3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A Risk Practitioners Guide To ISO31000:2018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www.theirm.org/media/3513119/IRM-Report-ISO-31000-2018-v3.pdf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PROCESS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PROCESS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66" y="1349992"/>
            <a:ext cx="5987173" cy="501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1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PROCESS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331" y="1897039"/>
            <a:ext cx="233749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RISK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MANAGEMENT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PROCESS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78" y="1379824"/>
            <a:ext cx="4955417" cy="484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At the </a:t>
            </a:r>
            <a:r>
              <a:rPr lang="en-US" sz="2600" dirty="0" smtClean="0">
                <a:latin typeface="Candara" panose="020E0502030303020204" pitchFamily="34" charset="0"/>
              </a:rPr>
              <a:t>center </a:t>
            </a:r>
            <a:r>
              <a:rPr lang="en-US" sz="2600" dirty="0">
                <a:latin typeface="Candara" panose="020E0502030303020204" pitchFamily="34" charset="0"/>
              </a:rPr>
              <a:t>of the risk management process are the activities of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risk assessment and risk treatment</a:t>
            </a:r>
            <a:r>
              <a:rPr lang="en-US" sz="2600" dirty="0">
                <a:latin typeface="Candara" panose="020E0502030303020204" pitchFamily="34" charset="0"/>
              </a:rPr>
              <a:t>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Risk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assessment </a:t>
            </a:r>
            <a:r>
              <a:rPr lang="en-US" sz="2600" dirty="0">
                <a:latin typeface="Candara" panose="020E0502030303020204" pitchFamily="34" charset="0"/>
              </a:rPr>
              <a:t>is described as having the three stages of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risk identification, risk analysis and risk evaluation</a:t>
            </a:r>
            <a:r>
              <a:rPr lang="en-US" sz="2600" dirty="0">
                <a:latin typeface="Candara" panose="020E0502030303020204" pitchFamily="34" charset="0"/>
              </a:rPr>
              <a:t>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PROCESS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1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Each </a:t>
            </a:r>
            <a:r>
              <a:rPr lang="en-US" sz="2600" dirty="0">
                <a:latin typeface="Candara" panose="020E0502030303020204" pitchFamily="34" charset="0"/>
              </a:rPr>
              <a:t>of the three stages is described in detail in ISO 31000 and it provides valuable insight into how risks can be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identified</a:t>
            </a:r>
            <a:r>
              <a:rPr lang="en-US" sz="2600" dirty="0">
                <a:latin typeface="Candara" panose="020E0502030303020204" pitchFamily="34" charset="0"/>
              </a:rPr>
              <a:t>, how they can be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analyzed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in terms of likelihood and consequences and finally, how they can be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evaluated</a:t>
            </a:r>
            <a:r>
              <a:rPr lang="en-US" sz="2600" dirty="0">
                <a:latin typeface="Candara" panose="020E0502030303020204" pitchFamily="34" charset="0"/>
              </a:rPr>
              <a:t> in relation </a:t>
            </a:r>
            <a:r>
              <a:rPr lang="en-US" sz="2600" dirty="0" smtClean="0">
                <a:latin typeface="Candara" panose="020E0502030303020204" pitchFamily="34" charset="0"/>
              </a:rPr>
              <a:t>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PROCESS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5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..the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established risk criteria (risk appetite) </a:t>
            </a:r>
            <a:r>
              <a:rPr lang="en-US" sz="2600" dirty="0">
                <a:latin typeface="Candara" panose="020E0502030303020204" pitchFamily="34" charset="0"/>
              </a:rPr>
              <a:t>to determine whether additional action is required.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PROCESS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3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Risk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treatment</a:t>
            </a:r>
            <a:r>
              <a:rPr lang="en-US" sz="2600" dirty="0">
                <a:latin typeface="Candara" panose="020E0502030303020204" pitchFamily="34" charset="0"/>
              </a:rPr>
              <a:t> is also a vitally important part of the risk management process and ISO 31000 provides information on the selection of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risk treatment options</a:t>
            </a:r>
            <a:r>
              <a:rPr lang="en-US" sz="2600" dirty="0">
                <a:latin typeface="Candara" panose="020E0502030303020204" pitchFamily="34" charset="0"/>
              </a:rPr>
              <a:t>, the preparation and implementation of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risk treatment plans</a:t>
            </a:r>
            <a:r>
              <a:rPr lang="en-US" sz="2600" dirty="0">
                <a:latin typeface="Candara" panose="020E0502030303020204" pitchFamily="34" charset="0"/>
              </a:rPr>
              <a:t>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PROCESS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ISO </a:t>
            </a:r>
            <a:r>
              <a:rPr lang="en-US" sz="2600" dirty="0">
                <a:latin typeface="Candara" panose="020E0502030303020204" pitchFamily="34" charset="0"/>
              </a:rPr>
              <a:t>31000 states that the selection of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risk treatment options </a:t>
            </a:r>
            <a:r>
              <a:rPr lang="en-US" sz="2600" dirty="0">
                <a:latin typeface="Candara" panose="020E0502030303020204" pitchFamily="34" charset="0"/>
              </a:rPr>
              <a:t>involves balancing the potential benefits of introducing further risk treatment (controls) against the associated cost, effort or disadvantages.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PROCESS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2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risk treatment plan </a:t>
            </a:r>
            <a:r>
              <a:rPr lang="en-US" sz="2600" dirty="0">
                <a:latin typeface="Candara" panose="020E0502030303020204" pitchFamily="34" charset="0"/>
              </a:rPr>
              <a:t>should clearly identify the timescale and responsibilities for implementing the selected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risk treatments</a:t>
            </a:r>
            <a:r>
              <a:rPr lang="en-US" sz="2600" dirty="0">
                <a:latin typeface="Candara" panose="020E0502030303020204" pitchFamily="34" charset="0"/>
              </a:rPr>
              <a:t>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PROCESS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9051" y="54864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16484</TotalTime>
  <Words>270</Words>
  <Application>Microsoft Office PowerPoint</Application>
  <PresentationFormat>On-screen Show (4:3)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ISO31000:2018 – RISK MANAGEMENT – PROCESS</vt:lpstr>
      <vt:lpstr>ISO31000:2018 – RISK MANAGEMENT – PROCESS</vt:lpstr>
      <vt:lpstr>ISO31000:2018 – RISK MANAGEMENT – PROCESS</vt:lpstr>
      <vt:lpstr>ISO31000:2018 – RISK MANAGEMENT – PROCESS</vt:lpstr>
      <vt:lpstr>ISO31000:2018 – RISK MANAGEMENT – PROCESS</vt:lpstr>
      <vt:lpstr>ISO31000:2018 – RISK MANAGEMENT – PROCESS</vt:lpstr>
      <vt:lpstr>ISO31000:2018 – RISK MANAGEMENT – PROCESS</vt:lpstr>
      <vt:lpstr>ISO31000:2018 – RISK MANAGEMENT – PROCESS</vt:lpstr>
      <vt:lpstr>ISO31000:2018 – RISK MANAGEMENT –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Studio B</cp:lastModifiedBy>
  <cp:revision>1210</cp:revision>
  <cp:lastPrinted>2017-07-15T17:14:51Z</cp:lastPrinted>
  <dcterms:modified xsi:type="dcterms:W3CDTF">2018-10-06T06:01:25Z</dcterms:modified>
</cp:coreProperties>
</file>