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10" d="100"/>
          <a:sy n="10" d="100"/>
        </p:scale>
        <p:origin x="-240" y="61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c.com/guides/itil-change-managemen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ITIL CHANGE MANAGEMENT BEST PRACTICES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www.bmc.com/guides/itil-change-management.html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8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The 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 advisory board</a:t>
            </a:r>
            <a:r>
              <a:rPr lang="en-US" sz="2600" dirty="0">
                <a:latin typeface="Candara" panose="020E0502030303020204" pitchFamily="34" charset="0"/>
              </a:rPr>
              <a:t> is responsible for authorizing changes and further evaluating requests when the change manager determines that there is a high risk associated with these requests. 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0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board takes into account the impact that a requested change may have on all affected parties.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When </a:t>
            </a:r>
            <a:r>
              <a:rPr lang="en-US" sz="2600" dirty="0">
                <a:latin typeface="Candara" panose="020E0502030303020204" pitchFamily="34" charset="0"/>
              </a:rPr>
              <a:t>these high-risk changes are brought to the attention of the change advisory board, the board will </a:t>
            </a:r>
            <a:r>
              <a:rPr lang="en-US" sz="2600" dirty="0" smtClean="0">
                <a:latin typeface="Candara" panose="020E0502030303020204" pitchFamily="34" charset="0"/>
              </a:rPr>
              <a:t>…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…schedule </a:t>
            </a:r>
            <a:r>
              <a:rPr lang="en-US" sz="2600" dirty="0">
                <a:latin typeface="Candara" panose="020E0502030303020204" pitchFamily="34" charset="0"/>
              </a:rPr>
              <a:t>a meeting with a detailed agenda to determine how to proceed.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The 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approver</a:t>
            </a:r>
            <a:r>
              <a:rPr lang="en-US" sz="2600" b="1" dirty="0">
                <a:latin typeface="Candara" panose="020E0502030303020204" pitchFamily="34" charset="0"/>
              </a:rPr>
              <a:t> </a:t>
            </a:r>
            <a:r>
              <a:rPr lang="en-US" sz="2600" dirty="0">
                <a:latin typeface="Candara" panose="020E0502030303020204" pitchFamily="34" charset="0"/>
              </a:rPr>
              <a:t>decides whether to approve or reject changes.</a:t>
            </a:r>
          </a:p>
          <a:p>
            <a:pPr marL="0" indent="0">
              <a:buNone/>
            </a:pP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8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The 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 implementation team</a:t>
            </a:r>
            <a:r>
              <a:rPr lang="en-US" sz="2600" dirty="0">
                <a:latin typeface="Candara" panose="020E0502030303020204" pitchFamily="34" charset="0"/>
              </a:rPr>
              <a:t> consists of the specialists on your team who are responsible for actually making changes. 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0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You </a:t>
            </a:r>
            <a:r>
              <a:rPr lang="en-US" sz="2600" dirty="0">
                <a:latin typeface="Candara" panose="020E0502030303020204" pitchFamily="34" charset="0"/>
              </a:rPr>
              <a:t>will likely be part of this team and employees directly under you may also be assigned to implement changes.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As </a:t>
            </a:r>
            <a:r>
              <a:rPr lang="en-US" sz="2600" dirty="0">
                <a:latin typeface="Candara" panose="020E0502030303020204" pitchFamily="34" charset="0"/>
              </a:rPr>
              <a:t>an IT manager, you will often be responsible for overseeing changes.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642" y="6018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 descr="ITIL Chang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24" y="1371599"/>
            <a:ext cx="4933666" cy="49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The</a:t>
            </a:r>
            <a:r>
              <a:rPr lang="en-US" sz="2600" b="1" dirty="0">
                <a:latin typeface="Candara" panose="020E0502030303020204" pitchFamily="34" charset="0"/>
              </a:rPr>
              <a:t> 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 initiator</a:t>
            </a:r>
            <a:r>
              <a:rPr lang="en-US" sz="2600" dirty="0">
                <a:latin typeface="Candara" panose="020E0502030303020204" pitchFamily="34" charset="0"/>
              </a:rPr>
              <a:t> recognizes and identifies the need for change.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The initiator </a:t>
            </a:r>
            <a:r>
              <a:rPr lang="en-US" sz="2600" dirty="0">
                <a:latin typeface="Candara" panose="020E0502030303020204" pitchFamily="34" charset="0"/>
              </a:rPr>
              <a:t>should be someone who works directly with support services tools.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7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Members </a:t>
            </a:r>
            <a:r>
              <a:rPr lang="en-US" sz="2600" dirty="0">
                <a:latin typeface="Candara" panose="020E0502030303020204" pitchFamily="34" charset="0"/>
              </a:rPr>
              <a:t>of your team who provide support services to customers may be best suited for this position due to their frequent interaction with the system.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5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The</a:t>
            </a:r>
            <a:r>
              <a:rPr lang="en-US" sz="2600" b="1" dirty="0">
                <a:latin typeface="Candara" panose="020E0502030303020204" pitchFamily="34" charset="0"/>
              </a:rPr>
              <a:t> 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 coordinator</a:t>
            </a:r>
            <a:r>
              <a:rPr lang="en-US" sz="2600" dirty="0">
                <a:latin typeface="Candara" panose="020E0502030303020204" pitchFamily="34" charset="0"/>
              </a:rPr>
              <a:t> assesses requests for change that originate from incident management, problem management, release management, or continuity management.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change coordinator registers changes as needed to handle requests for change or receives change requests from other change initiators; determines the risk and impact for requested changes; 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5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prepares </a:t>
            </a:r>
            <a:r>
              <a:rPr lang="en-US" sz="2600" dirty="0">
                <a:latin typeface="Candara" panose="020E0502030303020204" pitchFamily="34" charset="0"/>
              </a:rPr>
              <a:t>implementation plans by creating tasks; and monitors the progress of changes.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2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The 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 manager</a:t>
            </a:r>
            <a:r>
              <a:rPr lang="en-US" sz="2600" dirty="0">
                <a:latin typeface="Candara" panose="020E0502030303020204" pitchFamily="34" charset="0"/>
              </a:rPr>
              <a:t> is generally needed in mid-sized and larger organizations. If your IT department is part of a larger company, you will need to pick one or multiple persons to perform the role of change manager. 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5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CHANGE MANAGEMENT ROLES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These </a:t>
            </a:r>
            <a:r>
              <a:rPr lang="en-US" sz="2600" dirty="0">
                <a:latin typeface="Candara" panose="020E0502030303020204" pitchFamily="34" charset="0"/>
              </a:rPr>
              <a:t>individuals are responsible for managing change procedures, receiving and prioritizing change requests, evaluating the risk level associated with requests, and keeping thorough records of the outcome of each change.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4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17533</TotalTime>
  <Words>304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Candara</vt:lpstr>
      <vt:lpstr>Office Theme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  <vt:lpstr>CHANGE MANAGEMENT-III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Studio B</cp:lastModifiedBy>
  <cp:revision>1261</cp:revision>
  <cp:lastPrinted>2017-07-15T17:14:51Z</cp:lastPrinted>
  <dcterms:modified xsi:type="dcterms:W3CDTF">2018-10-06T06:04:16Z</dcterms:modified>
</cp:coreProperties>
</file>