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5" r:id="rId2"/>
    <p:sldId id="386" r:id="rId3"/>
    <p:sldId id="388" r:id="rId4"/>
    <p:sldId id="389" r:id="rId5"/>
    <p:sldId id="390" r:id="rId6"/>
    <p:sldId id="391" r:id="rId7"/>
    <p:sldId id="39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PART 1: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cs typeface="Arial"/>
              </a:rPr>
              <a:t>IMPORTANCE OF PROJECT MANAGEMENT FOR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INFORMATION SECURITY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1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CYBER SECURITY CHALLENGES: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Candara" panose="020E0502030303020204" pitchFamily="34" charset="0"/>
                <a:cs typeface="Arial"/>
              </a:rPr>
              <a:t>Reactive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Candara" panose="020E0502030303020204" pitchFamily="34" charset="0"/>
                <a:cs typeface="Arial"/>
              </a:rPr>
              <a:t>Superficial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Candara" panose="020E0502030303020204" pitchFamily="34" charset="0"/>
                <a:cs typeface="Arial"/>
              </a:rPr>
              <a:t>Contention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Candara" panose="020E0502030303020204" pitchFamily="34" charset="0"/>
                <a:cs typeface="Arial"/>
              </a:rPr>
              <a:t>Box-Approach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Candara" panose="020E0502030303020204" pitchFamily="34" charset="0"/>
                <a:cs typeface="Arial"/>
              </a:rPr>
              <a:t>Governance-Overkill</a:t>
            </a:r>
          </a:p>
          <a:p>
            <a:pPr marL="457200" lvl="1" indent="0">
              <a:buNone/>
            </a:pPr>
            <a:endParaRPr lang="en-US" sz="1400" dirty="0" smtClean="0">
              <a:latin typeface="Candara" panose="020E0502030303020204" pitchFamily="34" charset="0"/>
              <a:cs typeface="Arial"/>
            </a:endParaRPr>
          </a:p>
          <a:p>
            <a:pPr marL="457200" lvl="1" indent="0">
              <a:buNone/>
            </a:pPr>
            <a:r>
              <a:rPr lang="en-US" sz="2800" b="1" dirty="0" smtClean="0">
                <a:latin typeface="Candara" panose="020E0502030303020204" pitchFamily="34" charset="0"/>
                <a:cs typeface="Arial"/>
              </a:rPr>
              <a:t>Denial During The Last 10 Years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1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3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Effective project management makes or breaks any project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Project management is the sum-total of managing, organizing, and prioritizing all resources, and tasks in order to achieve a successful outcome within the stipulated timeframe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1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4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Successful Security Transformation Implementation is heavily dependent upon the project being in the hands of an experienced project manager: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Has 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authority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Has 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domain knowledge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Has ability to suggest 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1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8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In a nut-shell, effective project management for Security Transformation is about understanding the landscape, understanding what is required to solve the problem, </a:t>
            </a:r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and being fully committed to ensure that the successful outcome is achieved within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1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9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Common Challenges During Projects: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Discipline during the one year duration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Prior shortage of resources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New initiatives (diversions)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Constant slippage of tasks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Lack of commitment by team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1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Without bold, well-organized, disciplined, and committed project management, the Security Transformation cannot be achieved within an organization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Effective project management is the cornerstone of achieving success for Security Transformation projects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PROJECT MANAGEMENT FOR INFOSEC: PART 1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3970" y="5187462"/>
            <a:ext cx="1547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END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23314</TotalTime>
  <Words>258</Words>
  <Application>Microsoft Office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PROJECT MANAGEMENT FOR INFOSEC: PART 1</vt:lpstr>
      <vt:lpstr>PROJECT MANAGEMENT FOR INFOSEC: PART 1</vt:lpstr>
      <vt:lpstr>PROJECT MANAGEMENT FOR INFOSEC: PART 1</vt:lpstr>
      <vt:lpstr>PROJECT MANAGEMENT FOR INFOSEC: PART 1</vt:lpstr>
      <vt:lpstr>PROJECT MANAGEMENT FOR INFOSEC: PART 1</vt:lpstr>
      <vt:lpstr>PROJECT MANAGEMENT FOR INFOSEC: PART 1</vt:lpstr>
      <vt:lpstr>PROJECT MANAGEMENT FOR INFOSEC: PART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1861</cp:revision>
  <cp:lastPrinted>2017-07-15T17:14:51Z</cp:lastPrinted>
  <dcterms:modified xsi:type="dcterms:W3CDTF">2018-07-22T10:02:28Z</dcterms:modified>
</cp:coreProperties>
</file>