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Board</a:t>
          </a:r>
          <a:r>
            <a:rPr lang="en-US" sz="2000" dirty="0" smtClean="0"/>
            <a:t> </a:t>
          </a:r>
        </a:p>
        <a:p>
          <a:r>
            <a:rPr lang="en-US" sz="2000" b="1" dirty="0" smtClean="0"/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/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/>
        </a:p>
      </dgm:t>
    </dgm:pt>
    <dgm:pt modelId="{B7399BFD-F028-4B6D-A85A-0D960C9EEAD1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InfoSec Steering Comm. </a:t>
          </a:r>
        </a:p>
        <a:p>
          <a:r>
            <a:rPr lang="en-US" sz="2800" b="1" dirty="0" smtClean="0"/>
            <a:t>[MONTHLY]</a:t>
          </a:r>
          <a:endParaRPr lang="en-US" sz="2800" b="1" dirty="0"/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/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/>
        </a:p>
      </dgm:t>
    </dgm:pt>
    <dgm:pt modelId="{BCE913AC-4500-413F-BB56-E8DAAB46DCB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Information Security </a:t>
          </a:r>
        </a:p>
        <a:p>
          <a:r>
            <a:rPr lang="en-US" sz="2800" dirty="0" smtClean="0">
              <a:solidFill>
                <a:schemeClr val="bg1"/>
              </a:solidFill>
            </a:rPr>
            <a:t>Management Committee (ISMC) </a:t>
          </a:r>
          <a:r>
            <a:rPr lang="en-US" sz="2800" b="1" dirty="0" smtClean="0"/>
            <a:t>[WEEKLY] </a:t>
          </a:r>
          <a:endParaRPr lang="en-US" sz="2800" b="1" dirty="0"/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/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/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79BEB71A-BA23-484D-8F36-F94EF53394AF}" type="presOf" srcId="{B7399BFD-F028-4B6D-A85A-0D960C9EEAD1}" destId="{45A5FA50-A953-4453-9CC7-9880BB10FB4F}" srcOrd="0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5A83862F-F529-4E75-91D0-20C5424ED97D}" type="presOf" srcId="{B7399BFD-F028-4B6D-A85A-0D960C9EEAD1}" destId="{6A6272F3-1949-429E-856B-EA82DB5B0B68}" srcOrd="1" destOrd="0" presId="urn:microsoft.com/office/officeart/2005/8/layout/pyramid1"/>
    <dgm:cxn modelId="{DA0A4FC8-F1CF-4308-B2EB-53679AD11D05}" type="presOf" srcId="{4C77AFA8-1CCE-475E-BA13-BCECC47F404D}" destId="{D08BC686-6BE7-4A4E-B525-38970CABFA0F}" srcOrd="0" destOrd="0" presId="urn:microsoft.com/office/officeart/2005/8/layout/pyramid1"/>
    <dgm:cxn modelId="{40F53CB9-72E9-4D16-8DAF-CBC641D9059E}" type="presOf" srcId="{41B5B3C7-C212-43A7-95DC-20AD9F30F4C1}" destId="{5F008EF3-ABDB-4FB3-956A-09A24CB860DF}" srcOrd="1" destOrd="0" presId="urn:microsoft.com/office/officeart/2005/8/layout/pyramid1"/>
    <dgm:cxn modelId="{3A134754-9986-492B-A221-B6F841DD1E6F}" type="presOf" srcId="{BCE913AC-4500-413F-BB56-E8DAAB46DCB2}" destId="{7923A1DE-3BC8-48FD-9B52-001259C21324}" srcOrd="1" destOrd="0" presId="urn:microsoft.com/office/officeart/2005/8/layout/pyramid1"/>
    <dgm:cxn modelId="{47F0D517-093B-40C7-B2A1-30E4958C8EA5}" type="presOf" srcId="{41B5B3C7-C212-43A7-95DC-20AD9F30F4C1}" destId="{9FBD1EE7-044D-4D60-859E-5BD7C49B773C}" srcOrd="0" destOrd="0" presId="urn:microsoft.com/office/officeart/2005/8/layout/pyramid1"/>
    <dgm:cxn modelId="{9D9F79D0-2CC5-403F-A083-70BE2D3FB257}" type="presOf" srcId="{BCE913AC-4500-413F-BB56-E8DAAB46DCB2}" destId="{C9BD7B7D-C66C-4A34-A13E-3C539DF98D33}" srcOrd="0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E65B1C2E-DE55-41A1-9840-FFC79549DB35}" type="presParOf" srcId="{D08BC686-6BE7-4A4E-B525-38970CABFA0F}" destId="{C09DE0FD-AB66-4A9D-B661-97C1B988D3FA}" srcOrd="0" destOrd="0" presId="urn:microsoft.com/office/officeart/2005/8/layout/pyramid1"/>
    <dgm:cxn modelId="{46F07E06-571D-4377-89E8-1622D54B92E9}" type="presParOf" srcId="{C09DE0FD-AB66-4A9D-B661-97C1B988D3FA}" destId="{9FBD1EE7-044D-4D60-859E-5BD7C49B773C}" srcOrd="0" destOrd="0" presId="urn:microsoft.com/office/officeart/2005/8/layout/pyramid1"/>
    <dgm:cxn modelId="{E43D2E62-B47E-4C22-8E6F-4FE5F5D2C5AD}" type="presParOf" srcId="{C09DE0FD-AB66-4A9D-B661-97C1B988D3FA}" destId="{5F008EF3-ABDB-4FB3-956A-09A24CB860DF}" srcOrd="1" destOrd="0" presId="urn:microsoft.com/office/officeart/2005/8/layout/pyramid1"/>
    <dgm:cxn modelId="{182C236B-C0EE-4915-A824-5D1CA3541357}" type="presParOf" srcId="{D08BC686-6BE7-4A4E-B525-38970CABFA0F}" destId="{E721DE49-CB71-4E00-BBB7-E580BDDAD1D8}" srcOrd="1" destOrd="0" presId="urn:microsoft.com/office/officeart/2005/8/layout/pyramid1"/>
    <dgm:cxn modelId="{2DE943BF-B43B-4610-9C38-DBC146323B54}" type="presParOf" srcId="{E721DE49-CB71-4E00-BBB7-E580BDDAD1D8}" destId="{45A5FA50-A953-4453-9CC7-9880BB10FB4F}" srcOrd="0" destOrd="0" presId="urn:microsoft.com/office/officeart/2005/8/layout/pyramid1"/>
    <dgm:cxn modelId="{0E5E458A-08C8-4128-8AF4-1C4370CFBABC}" type="presParOf" srcId="{E721DE49-CB71-4E00-BBB7-E580BDDAD1D8}" destId="{6A6272F3-1949-429E-856B-EA82DB5B0B68}" srcOrd="1" destOrd="0" presId="urn:microsoft.com/office/officeart/2005/8/layout/pyramid1"/>
    <dgm:cxn modelId="{F3711E38-C978-49C9-9BA9-F3756E5E3B2D}" type="presParOf" srcId="{D08BC686-6BE7-4A4E-B525-38970CABFA0F}" destId="{E9F1E134-0881-4F6B-A82D-F8E4012E1BAC}" srcOrd="2" destOrd="0" presId="urn:microsoft.com/office/officeart/2005/8/layout/pyramid1"/>
    <dgm:cxn modelId="{54E0636D-ED5F-42DF-809C-087990C08C76}" type="presParOf" srcId="{E9F1E134-0881-4F6B-A82D-F8E4012E1BAC}" destId="{C9BD7B7D-C66C-4A34-A13E-3C539DF98D33}" srcOrd="0" destOrd="0" presId="urn:microsoft.com/office/officeart/2005/8/layout/pyramid1"/>
    <dgm:cxn modelId="{98D5A016-A49C-4195-BE5B-76DE096AEC84}" type="presParOf" srcId="{E9F1E134-0881-4F6B-A82D-F8E4012E1BAC}" destId="{7923A1DE-3BC8-48FD-9B52-001259C2132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D33C3-BB42-457F-9124-B0AF6980F890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279414-33C3-484F-BD47-CE2C0E13057B}">
      <dgm:prSet phldrT="[Text]"/>
      <dgm:spPr/>
      <dgm:t>
        <a:bodyPr/>
        <a:lstStyle/>
        <a:p>
          <a:r>
            <a:rPr lang="en-US" dirty="0" smtClean="0"/>
            <a:t>Consultant</a:t>
          </a:r>
          <a:endParaRPr lang="en-US" dirty="0"/>
        </a:p>
      </dgm:t>
    </dgm:pt>
    <dgm:pt modelId="{DA280D6C-BCE4-4792-8840-279CA30C1179}" type="parTrans" cxnId="{5492F8A7-E60C-49A4-8A95-3EB00C3C10FE}">
      <dgm:prSet/>
      <dgm:spPr/>
      <dgm:t>
        <a:bodyPr/>
        <a:lstStyle/>
        <a:p>
          <a:endParaRPr lang="en-US"/>
        </a:p>
      </dgm:t>
    </dgm:pt>
    <dgm:pt modelId="{7CFFACA4-3D4C-4163-AECA-BFB3D539C6CB}" type="sibTrans" cxnId="{5492F8A7-E60C-49A4-8A95-3EB00C3C10FE}">
      <dgm:prSet/>
      <dgm:spPr/>
      <dgm:t>
        <a:bodyPr/>
        <a:lstStyle/>
        <a:p>
          <a:endParaRPr lang="en-US"/>
        </a:p>
      </dgm:t>
    </dgm:pt>
    <dgm:pt modelId="{66D97DDE-92F1-4301-BBBD-7E7EB16FFF13}">
      <dgm:prSet phldrT="[Text]"/>
      <dgm:spPr/>
      <dgm:t>
        <a:bodyPr/>
        <a:lstStyle/>
        <a:p>
          <a:r>
            <a:rPr lang="en-US" dirty="0" err="1" smtClean="0"/>
            <a:t>Infosec</a:t>
          </a:r>
          <a:r>
            <a:rPr lang="en-US" dirty="0" smtClean="0"/>
            <a:t> Head</a:t>
          </a:r>
          <a:endParaRPr lang="en-US" dirty="0"/>
        </a:p>
      </dgm:t>
    </dgm:pt>
    <dgm:pt modelId="{BEB3D3A4-694F-4384-A444-8F19DDF3DA16}" type="parTrans" cxnId="{7E38639E-5CE1-446B-95ED-1A2E2349F867}">
      <dgm:prSet/>
      <dgm:spPr/>
      <dgm:t>
        <a:bodyPr/>
        <a:lstStyle/>
        <a:p>
          <a:endParaRPr lang="en-US"/>
        </a:p>
      </dgm:t>
    </dgm:pt>
    <dgm:pt modelId="{EB760878-F382-4A14-AD16-B0F6B43DA192}" type="sibTrans" cxnId="{7E38639E-5CE1-446B-95ED-1A2E2349F867}">
      <dgm:prSet/>
      <dgm:spPr/>
      <dgm:t>
        <a:bodyPr/>
        <a:lstStyle/>
        <a:p>
          <a:endParaRPr lang="en-US"/>
        </a:p>
      </dgm:t>
    </dgm:pt>
    <dgm:pt modelId="{BF5DB152-52F2-4FFA-B3DA-6075AD54BABC}">
      <dgm:prSet phldrT="[Text]"/>
      <dgm:spPr/>
      <dgm:t>
        <a:bodyPr/>
        <a:lstStyle/>
        <a:p>
          <a:r>
            <a:rPr lang="en-US" dirty="0" smtClean="0"/>
            <a:t>Networks</a:t>
          </a:r>
        </a:p>
        <a:p>
          <a:r>
            <a:rPr lang="en-US" dirty="0" smtClean="0"/>
            <a:t>Manager</a:t>
          </a:r>
          <a:endParaRPr lang="en-US" dirty="0"/>
        </a:p>
      </dgm:t>
    </dgm:pt>
    <dgm:pt modelId="{647512D6-40BC-4491-A19C-A3051A5548FA}" type="parTrans" cxnId="{D02631C4-77B7-4777-87BE-3461A93FA719}">
      <dgm:prSet/>
      <dgm:spPr/>
      <dgm:t>
        <a:bodyPr/>
        <a:lstStyle/>
        <a:p>
          <a:endParaRPr lang="en-US"/>
        </a:p>
      </dgm:t>
    </dgm:pt>
    <dgm:pt modelId="{840D0E58-5293-4BDA-AAB2-EC570EE6CA07}" type="sibTrans" cxnId="{D02631C4-77B7-4777-87BE-3461A93FA719}">
      <dgm:prSet/>
      <dgm:spPr/>
      <dgm:t>
        <a:bodyPr/>
        <a:lstStyle/>
        <a:p>
          <a:endParaRPr lang="en-US"/>
        </a:p>
      </dgm:t>
    </dgm:pt>
    <dgm:pt modelId="{1E165AEE-BB3D-4942-ADA2-7DFF2707069D}">
      <dgm:prSet phldrT="[Text]"/>
      <dgm:spPr/>
      <dgm:t>
        <a:bodyPr/>
        <a:lstStyle/>
        <a:p>
          <a:r>
            <a:rPr lang="en-US" dirty="0" smtClean="0"/>
            <a:t>Manager Apps/DB</a:t>
          </a:r>
          <a:endParaRPr lang="en-US" dirty="0"/>
        </a:p>
      </dgm:t>
    </dgm:pt>
    <dgm:pt modelId="{E8B4FC8C-F93A-4C97-A10A-07042431CD7B}" type="parTrans" cxnId="{D338B120-6319-45C6-A403-F3B6FA90E07E}">
      <dgm:prSet/>
      <dgm:spPr/>
      <dgm:t>
        <a:bodyPr/>
        <a:lstStyle/>
        <a:p>
          <a:endParaRPr lang="en-US"/>
        </a:p>
      </dgm:t>
    </dgm:pt>
    <dgm:pt modelId="{CE276442-958B-4615-B7B9-EE41F7D320F6}" type="sibTrans" cxnId="{D338B120-6319-45C6-A403-F3B6FA90E07E}">
      <dgm:prSet/>
      <dgm:spPr/>
      <dgm:t>
        <a:bodyPr/>
        <a:lstStyle/>
        <a:p>
          <a:endParaRPr lang="en-US"/>
        </a:p>
      </dgm:t>
    </dgm:pt>
    <dgm:pt modelId="{1919A831-7357-4BFE-9798-234727D8769C}">
      <dgm:prSet phldrT="[Text]"/>
      <dgm:spPr/>
      <dgm:t>
        <a:bodyPr/>
        <a:lstStyle/>
        <a:p>
          <a:r>
            <a:rPr lang="en-US" dirty="0" smtClean="0"/>
            <a:t>Manager Systems</a:t>
          </a:r>
          <a:endParaRPr lang="en-US" dirty="0"/>
        </a:p>
      </dgm:t>
    </dgm:pt>
    <dgm:pt modelId="{5F980E28-371E-4BAE-ACAF-C1B9D9A0FDDC}" type="parTrans" cxnId="{E1FD1865-6946-4658-A526-33B938D5F702}">
      <dgm:prSet/>
      <dgm:spPr/>
      <dgm:t>
        <a:bodyPr/>
        <a:lstStyle/>
        <a:p>
          <a:endParaRPr lang="en-US"/>
        </a:p>
      </dgm:t>
    </dgm:pt>
    <dgm:pt modelId="{505B3AF7-7E9E-4CC3-BCEB-81E81A8354D3}" type="sibTrans" cxnId="{E1FD1865-6946-4658-A526-33B938D5F702}">
      <dgm:prSet/>
      <dgm:spPr/>
      <dgm:t>
        <a:bodyPr/>
        <a:lstStyle/>
        <a:p>
          <a:endParaRPr lang="en-US"/>
        </a:p>
      </dgm:t>
    </dgm:pt>
    <dgm:pt modelId="{768B278B-2B4E-45BE-90A3-B9942843EC50}" type="pres">
      <dgm:prSet presAssocID="{B2BD33C3-BB42-457F-9124-B0AF6980F89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3EA45-FDB5-4D6B-9924-719585A928DB}" type="pres">
      <dgm:prSet presAssocID="{10279414-33C3-484F-BD47-CE2C0E13057B}" presName="centerShape" presStyleLbl="node0" presStyleIdx="0" presStyleCnt="1"/>
      <dgm:spPr/>
      <dgm:t>
        <a:bodyPr/>
        <a:lstStyle/>
        <a:p>
          <a:endParaRPr lang="en-US"/>
        </a:p>
      </dgm:t>
    </dgm:pt>
    <dgm:pt modelId="{08EAC73D-221C-4F4C-9B0A-31CE817A5C0E}" type="pres">
      <dgm:prSet presAssocID="{66D97DDE-92F1-4301-BBBD-7E7EB16FFF1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5F4EA-7616-4403-9D19-8F130AC0E8CF}" type="pres">
      <dgm:prSet presAssocID="{66D97DDE-92F1-4301-BBBD-7E7EB16FFF13}" presName="dummy" presStyleCnt="0"/>
      <dgm:spPr/>
    </dgm:pt>
    <dgm:pt modelId="{305C1D15-CA11-48B8-82F0-8F75B81BF281}" type="pres">
      <dgm:prSet presAssocID="{EB760878-F382-4A14-AD16-B0F6B43DA19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72D94F7-C489-4C47-B7C6-052BC7A81757}" type="pres">
      <dgm:prSet presAssocID="{BF5DB152-52F2-4FFA-B3DA-6075AD54BABC}" presName="node" presStyleLbl="node1" presStyleIdx="1" presStyleCnt="4" custRadScaleRad="100011" custRadScaleInc="2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C4F8D-CEF1-4022-BF47-0B00982707A1}" type="pres">
      <dgm:prSet presAssocID="{BF5DB152-52F2-4FFA-B3DA-6075AD54BABC}" presName="dummy" presStyleCnt="0"/>
      <dgm:spPr/>
    </dgm:pt>
    <dgm:pt modelId="{DC90C7C2-4AE2-45C0-A51E-FCD290280EDC}" type="pres">
      <dgm:prSet presAssocID="{840D0E58-5293-4BDA-AAB2-EC570EE6C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2F2762E-D295-4B6E-8F97-C20974754F58}" type="pres">
      <dgm:prSet presAssocID="{1E165AEE-BB3D-4942-ADA2-7DFF270706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F19FE-0BEC-4F52-B74C-2049E2EE4CF9}" type="pres">
      <dgm:prSet presAssocID="{1E165AEE-BB3D-4942-ADA2-7DFF2707069D}" presName="dummy" presStyleCnt="0"/>
      <dgm:spPr/>
    </dgm:pt>
    <dgm:pt modelId="{803C8405-33CB-4C86-916B-DAB34BB6E49F}" type="pres">
      <dgm:prSet presAssocID="{CE276442-958B-4615-B7B9-EE41F7D320F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8BE003D-281B-4809-AEF5-947DE446C6DA}" type="pres">
      <dgm:prSet presAssocID="{1919A831-7357-4BFE-9798-234727D876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4917-F412-4C46-998E-78ACF5BFF11B}" type="pres">
      <dgm:prSet presAssocID="{1919A831-7357-4BFE-9798-234727D8769C}" presName="dummy" presStyleCnt="0"/>
      <dgm:spPr/>
    </dgm:pt>
    <dgm:pt modelId="{06569A4F-A7BB-4C3C-A28D-C5E8C14F72FB}" type="pres">
      <dgm:prSet presAssocID="{505B3AF7-7E9E-4CC3-BCEB-81E81A8354D3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02631C4-77B7-4777-87BE-3461A93FA719}" srcId="{10279414-33C3-484F-BD47-CE2C0E13057B}" destId="{BF5DB152-52F2-4FFA-B3DA-6075AD54BABC}" srcOrd="1" destOrd="0" parTransId="{647512D6-40BC-4491-A19C-A3051A5548FA}" sibTransId="{840D0E58-5293-4BDA-AAB2-EC570EE6CA07}"/>
    <dgm:cxn modelId="{98062BFC-FDB3-451A-8F0A-31C0299CBCF3}" type="presOf" srcId="{505B3AF7-7E9E-4CC3-BCEB-81E81A8354D3}" destId="{06569A4F-A7BB-4C3C-A28D-C5E8C14F72FB}" srcOrd="0" destOrd="0" presId="urn:microsoft.com/office/officeart/2005/8/layout/radial6"/>
    <dgm:cxn modelId="{85361780-2995-43FF-8905-BB5C01337E2E}" type="presOf" srcId="{1919A831-7357-4BFE-9798-234727D8769C}" destId="{C8BE003D-281B-4809-AEF5-947DE446C6DA}" srcOrd="0" destOrd="0" presId="urn:microsoft.com/office/officeart/2005/8/layout/radial6"/>
    <dgm:cxn modelId="{AF8C6266-C7DD-4903-AB9B-14F51A754728}" type="presOf" srcId="{840D0E58-5293-4BDA-AAB2-EC570EE6CA07}" destId="{DC90C7C2-4AE2-45C0-A51E-FCD290280EDC}" srcOrd="0" destOrd="0" presId="urn:microsoft.com/office/officeart/2005/8/layout/radial6"/>
    <dgm:cxn modelId="{5492F8A7-E60C-49A4-8A95-3EB00C3C10FE}" srcId="{B2BD33C3-BB42-457F-9124-B0AF6980F890}" destId="{10279414-33C3-484F-BD47-CE2C0E13057B}" srcOrd="0" destOrd="0" parTransId="{DA280D6C-BCE4-4792-8840-279CA30C1179}" sibTransId="{7CFFACA4-3D4C-4163-AECA-BFB3D539C6CB}"/>
    <dgm:cxn modelId="{42C30143-9F5B-40B1-AB45-96EA652B5B10}" type="presOf" srcId="{CE276442-958B-4615-B7B9-EE41F7D320F6}" destId="{803C8405-33CB-4C86-916B-DAB34BB6E49F}" srcOrd="0" destOrd="0" presId="urn:microsoft.com/office/officeart/2005/8/layout/radial6"/>
    <dgm:cxn modelId="{5D207E19-BF4B-4D46-A09D-03AE9DB71482}" type="presOf" srcId="{10279414-33C3-484F-BD47-CE2C0E13057B}" destId="{BF53EA45-FDB5-4D6B-9924-719585A928DB}" srcOrd="0" destOrd="0" presId="urn:microsoft.com/office/officeart/2005/8/layout/radial6"/>
    <dgm:cxn modelId="{D338B120-6319-45C6-A403-F3B6FA90E07E}" srcId="{10279414-33C3-484F-BD47-CE2C0E13057B}" destId="{1E165AEE-BB3D-4942-ADA2-7DFF2707069D}" srcOrd="2" destOrd="0" parTransId="{E8B4FC8C-F93A-4C97-A10A-07042431CD7B}" sibTransId="{CE276442-958B-4615-B7B9-EE41F7D320F6}"/>
    <dgm:cxn modelId="{CA9E9207-4DBA-459F-81C1-F50D5BABF581}" type="presOf" srcId="{B2BD33C3-BB42-457F-9124-B0AF6980F890}" destId="{768B278B-2B4E-45BE-90A3-B9942843EC50}" srcOrd="0" destOrd="0" presId="urn:microsoft.com/office/officeart/2005/8/layout/radial6"/>
    <dgm:cxn modelId="{9917D4A0-B22B-406C-A5D5-E95F259F14D6}" type="presOf" srcId="{BF5DB152-52F2-4FFA-B3DA-6075AD54BABC}" destId="{372D94F7-C489-4C47-B7C6-052BC7A81757}" srcOrd="0" destOrd="0" presId="urn:microsoft.com/office/officeart/2005/8/layout/radial6"/>
    <dgm:cxn modelId="{A60E0590-1D4A-4EF3-92ED-D2CBE803182F}" type="presOf" srcId="{EB760878-F382-4A14-AD16-B0F6B43DA192}" destId="{305C1D15-CA11-48B8-82F0-8F75B81BF281}" srcOrd="0" destOrd="0" presId="urn:microsoft.com/office/officeart/2005/8/layout/radial6"/>
    <dgm:cxn modelId="{14214BFB-7939-4392-AAF4-F289B8C885AF}" type="presOf" srcId="{66D97DDE-92F1-4301-BBBD-7E7EB16FFF13}" destId="{08EAC73D-221C-4F4C-9B0A-31CE817A5C0E}" srcOrd="0" destOrd="0" presId="urn:microsoft.com/office/officeart/2005/8/layout/radial6"/>
    <dgm:cxn modelId="{7E38639E-5CE1-446B-95ED-1A2E2349F867}" srcId="{10279414-33C3-484F-BD47-CE2C0E13057B}" destId="{66D97DDE-92F1-4301-BBBD-7E7EB16FFF13}" srcOrd="0" destOrd="0" parTransId="{BEB3D3A4-694F-4384-A444-8F19DDF3DA16}" sibTransId="{EB760878-F382-4A14-AD16-B0F6B43DA192}"/>
    <dgm:cxn modelId="{CAAAD921-EA38-43DA-8627-2938A0B44EF3}" type="presOf" srcId="{1E165AEE-BB3D-4942-ADA2-7DFF2707069D}" destId="{E2F2762E-D295-4B6E-8F97-C20974754F58}" srcOrd="0" destOrd="0" presId="urn:microsoft.com/office/officeart/2005/8/layout/radial6"/>
    <dgm:cxn modelId="{E1FD1865-6946-4658-A526-33B938D5F702}" srcId="{10279414-33C3-484F-BD47-CE2C0E13057B}" destId="{1919A831-7357-4BFE-9798-234727D8769C}" srcOrd="3" destOrd="0" parTransId="{5F980E28-371E-4BAE-ACAF-C1B9D9A0FDDC}" sibTransId="{505B3AF7-7E9E-4CC3-BCEB-81E81A8354D3}"/>
    <dgm:cxn modelId="{53A878FE-4533-407B-9C36-141F6242776F}" type="presParOf" srcId="{768B278B-2B4E-45BE-90A3-B9942843EC50}" destId="{BF53EA45-FDB5-4D6B-9924-719585A928DB}" srcOrd="0" destOrd="0" presId="urn:microsoft.com/office/officeart/2005/8/layout/radial6"/>
    <dgm:cxn modelId="{5ED16A3F-4EAC-4E00-8E8E-E6929E92E78F}" type="presParOf" srcId="{768B278B-2B4E-45BE-90A3-B9942843EC50}" destId="{08EAC73D-221C-4F4C-9B0A-31CE817A5C0E}" srcOrd="1" destOrd="0" presId="urn:microsoft.com/office/officeart/2005/8/layout/radial6"/>
    <dgm:cxn modelId="{A27A6A1F-EA3D-4DB2-BEAF-818A0E56FE44}" type="presParOf" srcId="{768B278B-2B4E-45BE-90A3-B9942843EC50}" destId="{8855F4EA-7616-4403-9D19-8F130AC0E8CF}" srcOrd="2" destOrd="0" presId="urn:microsoft.com/office/officeart/2005/8/layout/radial6"/>
    <dgm:cxn modelId="{A058EEC9-2A93-4DAC-A801-80AC5473C6B9}" type="presParOf" srcId="{768B278B-2B4E-45BE-90A3-B9942843EC50}" destId="{305C1D15-CA11-48B8-82F0-8F75B81BF281}" srcOrd="3" destOrd="0" presId="urn:microsoft.com/office/officeart/2005/8/layout/radial6"/>
    <dgm:cxn modelId="{4BC5CC62-35AC-45A3-99C2-E02B2EC46F11}" type="presParOf" srcId="{768B278B-2B4E-45BE-90A3-B9942843EC50}" destId="{372D94F7-C489-4C47-B7C6-052BC7A81757}" srcOrd="4" destOrd="0" presId="urn:microsoft.com/office/officeart/2005/8/layout/radial6"/>
    <dgm:cxn modelId="{0E952F94-7916-4A22-A3C3-5B90BF51B6FD}" type="presParOf" srcId="{768B278B-2B4E-45BE-90A3-B9942843EC50}" destId="{682C4F8D-CEF1-4022-BF47-0B00982707A1}" srcOrd="5" destOrd="0" presId="urn:microsoft.com/office/officeart/2005/8/layout/radial6"/>
    <dgm:cxn modelId="{0AEC62A9-E7DB-4249-ACBE-BBD5DD5AE1A1}" type="presParOf" srcId="{768B278B-2B4E-45BE-90A3-B9942843EC50}" destId="{DC90C7C2-4AE2-45C0-A51E-FCD290280EDC}" srcOrd="6" destOrd="0" presId="urn:microsoft.com/office/officeart/2005/8/layout/radial6"/>
    <dgm:cxn modelId="{C76EBAEF-DD26-4140-9BEF-16DD6A06CAC1}" type="presParOf" srcId="{768B278B-2B4E-45BE-90A3-B9942843EC50}" destId="{E2F2762E-D295-4B6E-8F97-C20974754F58}" srcOrd="7" destOrd="0" presId="urn:microsoft.com/office/officeart/2005/8/layout/radial6"/>
    <dgm:cxn modelId="{ABD376BA-E24A-4FA5-9457-74811BC15033}" type="presParOf" srcId="{768B278B-2B4E-45BE-90A3-B9942843EC50}" destId="{3FAF19FE-0BEC-4F52-B74C-2049E2EE4CF9}" srcOrd="8" destOrd="0" presId="urn:microsoft.com/office/officeart/2005/8/layout/radial6"/>
    <dgm:cxn modelId="{2191373F-786C-41F9-A132-B35A902AECAF}" type="presParOf" srcId="{768B278B-2B4E-45BE-90A3-B9942843EC50}" destId="{803C8405-33CB-4C86-916B-DAB34BB6E49F}" srcOrd="9" destOrd="0" presId="urn:microsoft.com/office/officeart/2005/8/layout/radial6"/>
    <dgm:cxn modelId="{4A0E084D-ED81-446A-96D2-D8634FD167E2}" type="presParOf" srcId="{768B278B-2B4E-45BE-90A3-B9942843EC50}" destId="{C8BE003D-281B-4809-AEF5-947DE446C6DA}" srcOrd="10" destOrd="0" presId="urn:microsoft.com/office/officeart/2005/8/layout/radial6"/>
    <dgm:cxn modelId="{F9D8146E-C7F7-45F9-8FAA-B3B8B1FA1EFF}" type="presParOf" srcId="{768B278B-2B4E-45BE-90A3-B9942843EC50}" destId="{70CB4917-F412-4C46-998E-78ACF5BFF11B}" srcOrd="11" destOrd="0" presId="urn:microsoft.com/office/officeart/2005/8/layout/radial6"/>
    <dgm:cxn modelId="{B84124E9-8ED8-4A84-ADA0-56D1CE184D09}" type="presParOf" srcId="{768B278B-2B4E-45BE-90A3-B9942843EC50}" destId="{06569A4F-A7BB-4C3C-A28D-C5E8C14F72F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C92FD-7A7A-427F-A4A0-773E121D32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09338D1-3F47-46CB-B9AA-BDBA2998C29B}">
      <dgm:prSet phldrT="[Text]"/>
      <dgm:spPr/>
      <dgm:t>
        <a:bodyPr/>
        <a:lstStyle/>
        <a:p>
          <a:r>
            <a:rPr lang="en-US" dirty="0" smtClean="0"/>
            <a:t>INFOSEC</a:t>
          </a:r>
          <a:endParaRPr lang="en-US" dirty="0"/>
        </a:p>
      </dgm:t>
    </dgm:pt>
    <dgm:pt modelId="{0E1979AB-E2FC-4AC3-B2CB-CE6C346FF4F6}" type="parTrans" cxnId="{E22DA6E2-FC47-4C30-A401-2A3E082FDD83}">
      <dgm:prSet/>
      <dgm:spPr/>
      <dgm:t>
        <a:bodyPr/>
        <a:lstStyle/>
        <a:p>
          <a:endParaRPr lang="en-US"/>
        </a:p>
      </dgm:t>
    </dgm:pt>
    <dgm:pt modelId="{8ED7CA0E-6395-4827-B0B6-C659061F3F85}" type="sibTrans" cxnId="{E22DA6E2-FC47-4C30-A401-2A3E082FDD83}">
      <dgm:prSet/>
      <dgm:spPr/>
      <dgm:t>
        <a:bodyPr/>
        <a:lstStyle/>
        <a:p>
          <a:endParaRPr lang="en-US"/>
        </a:p>
      </dgm:t>
    </dgm:pt>
    <dgm:pt modelId="{780BA092-9EB4-43EA-B18E-0688D1DDEC61}">
      <dgm:prSet phldrT="[Text]"/>
      <dgm:spPr/>
      <dgm:t>
        <a:bodyPr/>
        <a:lstStyle/>
        <a:p>
          <a:r>
            <a:rPr lang="en-US" dirty="0" smtClean="0"/>
            <a:t>INFOSEC</a:t>
          </a:r>
          <a:endParaRPr lang="en-US" dirty="0"/>
        </a:p>
      </dgm:t>
    </dgm:pt>
    <dgm:pt modelId="{AAF53C32-C67A-4C92-B80C-0B40B2C4BDB8}" type="parTrans" cxnId="{4C82355B-78C7-4217-A322-91335F8B4162}">
      <dgm:prSet/>
      <dgm:spPr/>
      <dgm:t>
        <a:bodyPr/>
        <a:lstStyle/>
        <a:p>
          <a:endParaRPr lang="en-US"/>
        </a:p>
      </dgm:t>
    </dgm:pt>
    <dgm:pt modelId="{0031F45E-A7F0-4A8B-AFAB-AF44876BDB47}" type="sibTrans" cxnId="{4C82355B-78C7-4217-A322-91335F8B4162}">
      <dgm:prSet/>
      <dgm:spPr/>
      <dgm:t>
        <a:bodyPr/>
        <a:lstStyle/>
        <a:p>
          <a:endParaRPr lang="en-US"/>
        </a:p>
      </dgm:t>
    </dgm:pt>
    <dgm:pt modelId="{442E5DD3-7A06-4415-BE6C-B35D0EE78C9E}">
      <dgm:prSet phldrT="[Text]"/>
      <dgm:spPr/>
      <dgm:t>
        <a:bodyPr/>
        <a:lstStyle/>
        <a:p>
          <a:r>
            <a:rPr lang="en-US" dirty="0" smtClean="0"/>
            <a:t>INFOSEC</a:t>
          </a:r>
          <a:endParaRPr lang="en-US" dirty="0"/>
        </a:p>
      </dgm:t>
    </dgm:pt>
    <dgm:pt modelId="{AA42E00E-5C08-4367-B3ED-EFF0D1551343}" type="parTrans" cxnId="{AD464672-0FD2-4DD1-B9C2-E8E33EE5C925}">
      <dgm:prSet/>
      <dgm:spPr/>
      <dgm:t>
        <a:bodyPr/>
        <a:lstStyle/>
        <a:p>
          <a:endParaRPr lang="en-US"/>
        </a:p>
      </dgm:t>
    </dgm:pt>
    <dgm:pt modelId="{79285B26-0A1C-4CF3-955F-755DC034243A}" type="sibTrans" cxnId="{AD464672-0FD2-4DD1-B9C2-E8E33EE5C925}">
      <dgm:prSet/>
      <dgm:spPr/>
      <dgm:t>
        <a:bodyPr/>
        <a:lstStyle/>
        <a:p>
          <a:endParaRPr lang="en-US"/>
        </a:p>
      </dgm:t>
    </dgm:pt>
    <dgm:pt modelId="{B67D67F5-1D38-43C8-AC0A-D4D919CB2B80}">
      <dgm:prSet phldrT="[Text]"/>
      <dgm:spPr/>
      <dgm:t>
        <a:bodyPr/>
        <a:lstStyle/>
        <a:p>
          <a:r>
            <a:rPr lang="en-US" dirty="0" smtClean="0"/>
            <a:t>INFOSEC HEAD</a:t>
          </a:r>
          <a:endParaRPr lang="en-US" dirty="0"/>
        </a:p>
      </dgm:t>
    </dgm:pt>
    <dgm:pt modelId="{83329DFD-86AD-4F70-A9AF-D8D2304E4C7E}" type="sibTrans" cxnId="{EA365317-27D0-4178-937F-FC16A02ED41F}">
      <dgm:prSet/>
      <dgm:spPr/>
      <dgm:t>
        <a:bodyPr/>
        <a:lstStyle/>
        <a:p>
          <a:endParaRPr lang="en-US"/>
        </a:p>
      </dgm:t>
    </dgm:pt>
    <dgm:pt modelId="{60CC1169-A64F-483D-9B6A-30C620272A56}" type="parTrans" cxnId="{EA365317-27D0-4178-937F-FC16A02ED41F}">
      <dgm:prSet/>
      <dgm:spPr/>
      <dgm:t>
        <a:bodyPr/>
        <a:lstStyle/>
        <a:p>
          <a:endParaRPr lang="en-US"/>
        </a:p>
      </dgm:t>
    </dgm:pt>
    <dgm:pt modelId="{CA4B833E-DC8E-4262-B51B-9E824FE7F1B2}" type="pres">
      <dgm:prSet presAssocID="{106C92FD-7A7A-427F-A4A0-773E121D32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799AF-C6F4-46F1-8501-9C5E2B6418EB}" type="pres">
      <dgm:prSet presAssocID="{B67D67F5-1D38-43C8-AC0A-D4D919CB2B80}" presName="root1" presStyleCnt="0"/>
      <dgm:spPr/>
    </dgm:pt>
    <dgm:pt modelId="{344D544E-3A2D-4475-8C5F-9F198E5B9116}" type="pres">
      <dgm:prSet presAssocID="{B67D67F5-1D38-43C8-AC0A-D4D919CB2B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2CC36-CE5A-452A-A606-17196EB04638}" type="pres">
      <dgm:prSet presAssocID="{B67D67F5-1D38-43C8-AC0A-D4D919CB2B80}" presName="level2hierChild" presStyleCnt="0"/>
      <dgm:spPr/>
    </dgm:pt>
    <dgm:pt modelId="{EAB423DC-579C-4E60-BB9E-4C930650FCFF}" type="pres">
      <dgm:prSet presAssocID="{0E1979AB-E2FC-4AC3-B2CB-CE6C346FF4F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8BED356-260B-4EAB-B9AF-AE512FCB293A}" type="pres">
      <dgm:prSet presAssocID="{0E1979AB-E2FC-4AC3-B2CB-CE6C346FF4F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4CC3FC-7CB1-420F-ACF2-2CCDD88CEF15}" type="pres">
      <dgm:prSet presAssocID="{B09338D1-3F47-46CB-B9AA-BDBA2998C29B}" presName="root2" presStyleCnt="0"/>
      <dgm:spPr/>
    </dgm:pt>
    <dgm:pt modelId="{A1A14319-4C60-402A-9429-8D92090A3BA0}" type="pres">
      <dgm:prSet presAssocID="{B09338D1-3F47-46CB-B9AA-BDBA2998C29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91CED-FDEB-4524-9C5B-C6AF566DD205}" type="pres">
      <dgm:prSet presAssocID="{B09338D1-3F47-46CB-B9AA-BDBA2998C29B}" presName="level3hierChild" presStyleCnt="0"/>
      <dgm:spPr/>
    </dgm:pt>
    <dgm:pt modelId="{9ED4C2CD-3391-4DDF-AFBA-A4CD4A1E330C}" type="pres">
      <dgm:prSet presAssocID="{AAF53C32-C67A-4C92-B80C-0B40B2C4BDB8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BC5C61F-687F-4B35-BFAF-2F5C348AC9B5}" type="pres">
      <dgm:prSet presAssocID="{AAF53C32-C67A-4C92-B80C-0B40B2C4BDB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BD9EFD8-1469-4655-868E-C097702B57C1}" type="pres">
      <dgm:prSet presAssocID="{780BA092-9EB4-43EA-B18E-0688D1DDEC61}" presName="root2" presStyleCnt="0"/>
      <dgm:spPr/>
    </dgm:pt>
    <dgm:pt modelId="{6C414B98-10A0-4915-9B37-305252070ECD}" type="pres">
      <dgm:prSet presAssocID="{780BA092-9EB4-43EA-B18E-0688D1DDEC6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6F337-ADB1-4338-95BB-F74C0B2D20B3}" type="pres">
      <dgm:prSet presAssocID="{780BA092-9EB4-43EA-B18E-0688D1DDEC61}" presName="level3hierChild" presStyleCnt="0"/>
      <dgm:spPr/>
    </dgm:pt>
    <dgm:pt modelId="{2C3F2AED-1B2D-454D-9D67-40D4EFA3C085}" type="pres">
      <dgm:prSet presAssocID="{AA42E00E-5C08-4367-B3ED-EFF0D1551343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A2480DB-C098-498D-91A0-A3E20B68E1A0}" type="pres">
      <dgm:prSet presAssocID="{AA42E00E-5C08-4367-B3ED-EFF0D1551343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57AD68-62F6-48CA-925C-468D8743B9FB}" type="pres">
      <dgm:prSet presAssocID="{442E5DD3-7A06-4415-BE6C-B35D0EE78C9E}" presName="root2" presStyleCnt="0"/>
      <dgm:spPr/>
    </dgm:pt>
    <dgm:pt modelId="{E23FC105-C783-463E-BC7C-9466B5C5AD26}" type="pres">
      <dgm:prSet presAssocID="{442E5DD3-7A06-4415-BE6C-B35D0EE78C9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FD623-58AD-4022-AC32-287BF1B5FD6B}" type="pres">
      <dgm:prSet presAssocID="{442E5DD3-7A06-4415-BE6C-B35D0EE78C9E}" presName="level3hierChild" presStyleCnt="0"/>
      <dgm:spPr/>
    </dgm:pt>
  </dgm:ptLst>
  <dgm:cxnLst>
    <dgm:cxn modelId="{C67723E9-45F7-49DB-B9F0-5A779628131D}" type="presOf" srcId="{780BA092-9EB4-43EA-B18E-0688D1DDEC61}" destId="{6C414B98-10A0-4915-9B37-305252070ECD}" srcOrd="0" destOrd="0" presId="urn:microsoft.com/office/officeart/2008/layout/HorizontalMultiLevelHierarchy"/>
    <dgm:cxn modelId="{EA365317-27D0-4178-937F-FC16A02ED41F}" srcId="{106C92FD-7A7A-427F-A4A0-773E121D328F}" destId="{B67D67F5-1D38-43C8-AC0A-D4D919CB2B80}" srcOrd="0" destOrd="0" parTransId="{60CC1169-A64F-483D-9B6A-30C620272A56}" sibTransId="{83329DFD-86AD-4F70-A9AF-D8D2304E4C7E}"/>
    <dgm:cxn modelId="{143C0519-043C-4719-BF6F-0B8A8F1D048E}" type="presOf" srcId="{0E1979AB-E2FC-4AC3-B2CB-CE6C346FF4F6}" destId="{38BED356-260B-4EAB-B9AF-AE512FCB293A}" srcOrd="1" destOrd="0" presId="urn:microsoft.com/office/officeart/2008/layout/HorizontalMultiLevelHierarchy"/>
    <dgm:cxn modelId="{D04C531E-408F-4FF8-A249-50D9F6268192}" type="presOf" srcId="{106C92FD-7A7A-427F-A4A0-773E121D328F}" destId="{CA4B833E-DC8E-4262-B51B-9E824FE7F1B2}" srcOrd="0" destOrd="0" presId="urn:microsoft.com/office/officeart/2008/layout/HorizontalMultiLevelHierarchy"/>
    <dgm:cxn modelId="{54B99F03-6B08-4E37-8063-63E08B6C47F3}" type="presOf" srcId="{442E5DD3-7A06-4415-BE6C-B35D0EE78C9E}" destId="{E23FC105-C783-463E-BC7C-9466B5C5AD26}" srcOrd="0" destOrd="0" presId="urn:microsoft.com/office/officeart/2008/layout/HorizontalMultiLevelHierarchy"/>
    <dgm:cxn modelId="{F9C186FD-4A04-4835-9C24-B5E65D7B301D}" type="presOf" srcId="{B67D67F5-1D38-43C8-AC0A-D4D919CB2B80}" destId="{344D544E-3A2D-4475-8C5F-9F198E5B9116}" srcOrd="0" destOrd="0" presId="urn:microsoft.com/office/officeart/2008/layout/HorizontalMultiLevelHierarchy"/>
    <dgm:cxn modelId="{37A4B6F7-6BB9-4186-80F8-6A11FA3969AB}" type="presOf" srcId="{0E1979AB-E2FC-4AC3-B2CB-CE6C346FF4F6}" destId="{EAB423DC-579C-4E60-BB9E-4C930650FCFF}" srcOrd="0" destOrd="0" presId="urn:microsoft.com/office/officeart/2008/layout/HorizontalMultiLevelHierarchy"/>
    <dgm:cxn modelId="{21240819-A61B-4FEE-81D0-547D8067D919}" type="presOf" srcId="{AAF53C32-C67A-4C92-B80C-0B40B2C4BDB8}" destId="{9ED4C2CD-3391-4DDF-AFBA-A4CD4A1E330C}" srcOrd="0" destOrd="0" presId="urn:microsoft.com/office/officeart/2008/layout/HorizontalMultiLevelHierarchy"/>
    <dgm:cxn modelId="{53FC7551-1444-4A8D-A669-16A9651F9C26}" type="presOf" srcId="{AA42E00E-5C08-4367-B3ED-EFF0D1551343}" destId="{BA2480DB-C098-498D-91A0-A3E20B68E1A0}" srcOrd="1" destOrd="0" presId="urn:microsoft.com/office/officeart/2008/layout/HorizontalMultiLevelHierarchy"/>
    <dgm:cxn modelId="{B9AF1442-D8FA-4C64-93F1-01AC99DF8EE1}" type="presOf" srcId="{AAF53C32-C67A-4C92-B80C-0B40B2C4BDB8}" destId="{6BC5C61F-687F-4B35-BFAF-2F5C348AC9B5}" srcOrd="1" destOrd="0" presId="urn:microsoft.com/office/officeart/2008/layout/HorizontalMultiLevelHierarchy"/>
    <dgm:cxn modelId="{C3AD0D3C-2A19-4973-8D74-50B22D5EA224}" type="presOf" srcId="{AA42E00E-5C08-4367-B3ED-EFF0D1551343}" destId="{2C3F2AED-1B2D-454D-9D67-40D4EFA3C085}" srcOrd="0" destOrd="0" presId="urn:microsoft.com/office/officeart/2008/layout/HorizontalMultiLevelHierarchy"/>
    <dgm:cxn modelId="{4C82355B-78C7-4217-A322-91335F8B4162}" srcId="{B67D67F5-1D38-43C8-AC0A-D4D919CB2B80}" destId="{780BA092-9EB4-43EA-B18E-0688D1DDEC61}" srcOrd="1" destOrd="0" parTransId="{AAF53C32-C67A-4C92-B80C-0B40B2C4BDB8}" sibTransId="{0031F45E-A7F0-4A8B-AFAB-AF44876BDB47}"/>
    <dgm:cxn modelId="{E22DA6E2-FC47-4C30-A401-2A3E082FDD83}" srcId="{B67D67F5-1D38-43C8-AC0A-D4D919CB2B80}" destId="{B09338D1-3F47-46CB-B9AA-BDBA2998C29B}" srcOrd="0" destOrd="0" parTransId="{0E1979AB-E2FC-4AC3-B2CB-CE6C346FF4F6}" sibTransId="{8ED7CA0E-6395-4827-B0B6-C659061F3F85}"/>
    <dgm:cxn modelId="{84ABCF80-3B2C-438E-B3E5-B9AB0A4153B5}" type="presOf" srcId="{B09338D1-3F47-46CB-B9AA-BDBA2998C29B}" destId="{A1A14319-4C60-402A-9429-8D92090A3BA0}" srcOrd="0" destOrd="0" presId="urn:microsoft.com/office/officeart/2008/layout/HorizontalMultiLevelHierarchy"/>
    <dgm:cxn modelId="{AD464672-0FD2-4DD1-B9C2-E8E33EE5C925}" srcId="{B67D67F5-1D38-43C8-AC0A-D4D919CB2B80}" destId="{442E5DD3-7A06-4415-BE6C-B35D0EE78C9E}" srcOrd="2" destOrd="0" parTransId="{AA42E00E-5C08-4367-B3ED-EFF0D1551343}" sibTransId="{79285B26-0A1C-4CF3-955F-755DC034243A}"/>
    <dgm:cxn modelId="{D58C7D10-F814-49D7-8DEB-160DB4E182FB}" type="presParOf" srcId="{CA4B833E-DC8E-4262-B51B-9E824FE7F1B2}" destId="{734799AF-C6F4-46F1-8501-9C5E2B6418EB}" srcOrd="0" destOrd="0" presId="urn:microsoft.com/office/officeart/2008/layout/HorizontalMultiLevelHierarchy"/>
    <dgm:cxn modelId="{882087AF-0443-46D3-B89B-E0B075318EC5}" type="presParOf" srcId="{734799AF-C6F4-46F1-8501-9C5E2B6418EB}" destId="{344D544E-3A2D-4475-8C5F-9F198E5B9116}" srcOrd="0" destOrd="0" presId="urn:microsoft.com/office/officeart/2008/layout/HorizontalMultiLevelHierarchy"/>
    <dgm:cxn modelId="{E6D07485-1141-404A-901C-A87BC599AADD}" type="presParOf" srcId="{734799AF-C6F4-46F1-8501-9C5E2B6418EB}" destId="{E202CC36-CE5A-452A-A606-17196EB04638}" srcOrd="1" destOrd="0" presId="urn:microsoft.com/office/officeart/2008/layout/HorizontalMultiLevelHierarchy"/>
    <dgm:cxn modelId="{85D1B6BC-B312-4B76-AFA2-F6CE5798AA9B}" type="presParOf" srcId="{E202CC36-CE5A-452A-A606-17196EB04638}" destId="{EAB423DC-579C-4E60-BB9E-4C930650FCFF}" srcOrd="0" destOrd="0" presId="urn:microsoft.com/office/officeart/2008/layout/HorizontalMultiLevelHierarchy"/>
    <dgm:cxn modelId="{436116FB-E87A-4519-830A-D0D98D3FB0B2}" type="presParOf" srcId="{EAB423DC-579C-4E60-BB9E-4C930650FCFF}" destId="{38BED356-260B-4EAB-B9AF-AE512FCB293A}" srcOrd="0" destOrd="0" presId="urn:microsoft.com/office/officeart/2008/layout/HorizontalMultiLevelHierarchy"/>
    <dgm:cxn modelId="{D55570ED-F5F1-4288-A140-59635EC7CE3F}" type="presParOf" srcId="{E202CC36-CE5A-452A-A606-17196EB04638}" destId="{2C4CC3FC-7CB1-420F-ACF2-2CCDD88CEF15}" srcOrd="1" destOrd="0" presId="urn:microsoft.com/office/officeart/2008/layout/HorizontalMultiLevelHierarchy"/>
    <dgm:cxn modelId="{87E743B8-7B43-41B3-AEBB-1ABF20C31F6C}" type="presParOf" srcId="{2C4CC3FC-7CB1-420F-ACF2-2CCDD88CEF15}" destId="{A1A14319-4C60-402A-9429-8D92090A3BA0}" srcOrd="0" destOrd="0" presId="urn:microsoft.com/office/officeart/2008/layout/HorizontalMultiLevelHierarchy"/>
    <dgm:cxn modelId="{0AA82BBE-BD7C-4F6E-9147-5C8A7F4B9547}" type="presParOf" srcId="{2C4CC3FC-7CB1-420F-ACF2-2CCDD88CEF15}" destId="{B0391CED-FDEB-4524-9C5B-C6AF566DD205}" srcOrd="1" destOrd="0" presId="urn:microsoft.com/office/officeart/2008/layout/HorizontalMultiLevelHierarchy"/>
    <dgm:cxn modelId="{E98C851B-1821-46EE-A1B2-CD0B4341C8C9}" type="presParOf" srcId="{E202CC36-CE5A-452A-A606-17196EB04638}" destId="{9ED4C2CD-3391-4DDF-AFBA-A4CD4A1E330C}" srcOrd="2" destOrd="0" presId="urn:microsoft.com/office/officeart/2008/layout/HorizontalMultiLevelHierarchy"/>
    <dgm:cxn modelId="{578E889A-3B88-4A2F-9074-4F9688715403}" type="presParOf" srcId="{9ED4C2CD-3391-4DDF-AFBA-A4CD4A1E330C}" destId="{6BC5C61F-687F-4B35-BFAF-2F5C348AC9B5}" srcOrd="0" destOrd="0" presId="urn:microsoft.com/office/officeart/2008/layout/HorizontalMultiLevelHierarchy"/>
    <dgm:cxn modelId="{A8A10567-82C4-48D3-B090-A5C76551CFAF}" type="presParOf" srcId="{E202CC36-CE5A-452A-A606-17196EB04638}" destId="{3BD9EFD8-1469-4655-868E-C097702B57C1}" srcOrd="3" destOrd="0" presId="urn:microsoft.com/office/officeart/2008/layout/HorizontalMultiLevelHierarchy"/>
    <dgm:cxn modelId="{264BA59F-D29E-43D3-B905-C1AFCD15FA3E}" type="presParOf" srcId="{3BD9EFD8-1469-4655-868E-C097702B57C1}" destId="{6C414B98-10A0-4915-9B37-305252070ECD}" srcOrd="0" destOrd="0" presId="urn:microsoft.com/office/officeart/2008/layout/HorizontalMultiLevelHierarchy"/>
    <dgm:cxn modelId="{C0F0ED20-EB90-41F6-AE59-EDC29D20E009}" type="presParOf" srcId="{3BD9EFD8-1469-4655-868E-C097702B57C1}" destId="{64F6F337-ADB1-4338-95BB-F74C0B2D20B3}" srcOrd="1" destOrd="0" presId="urn:microsoft.com/office/officeart/2008/layout/HorizontalMultiLevelHierarchy"/>
    <dgm:cxn modelId="{416FA08D-CF04-4E88-AFEB-E854467CDD5F}" type="presParOf" srcId="{E202CC36-CE5A-452A-A606-17196EB04638}" destId="{2C3F2AED-1B2D-454D-9D67-40D4EFA3C085}" srcOrd="4" destOrd="0" presId="urn:microsoft.com/office/officeart/2008/layout/HorizontalMultiLevelHierarchy"/>
    <dgm:cxn modelId="{7DED8538-EF7D-40F4-8E24-512F59FE9ECB}" type="presParOf" srcId="{2C3F2AED-1B2D-454D-9D67-40D4EFA3C085}" destId="{BA2480DB-C098-498D-91A0-A3E20B68E1A0}" srcOrd="0" destOrd="0" presId="urn:microsoft.com/office/officeart/2008/layout/HorizontalMultiLevelHierarchy"/>
    <dgm:cxn modelId="{5A267463-3335-4333-8B35-ECCEB18AA6F8}" type="presParOf" srcId="{E202CC36-CE5A-452A-A606-17196EB04638}" destId="{FE57AD68-62F6-48CA-925C-468D8743B9FB}" srcOrd="5" destOrd="0" presId="urn:microsoft.com/office/officeart/2008/layout/HorizontalMultiLevelHierarchy"/>
    <dgm:cxn modelId="{64A2D226-8A16-425F-A1E0-325B6AE67778}" type="presParOf" srcId="{FE57AD68-62F6-48CA-925C-468D8743B9FB}" destId="{E23FC105-C783-463E-BC7C-9466B5C5AD26}" srcOrd="0" destOrd="0" presId="urn:microsoft.com/office/officeart/2008/layout/HorizontalMultiLevelHierarchy"/>
    <dgm:cxn modelId="{DD38C167-3225-4F68-8748-4022FB52D87C}" type="presParOf" srcId="{FE57AD68-62F6-48CA-925C-468D8743B9FB}" destId="{86AFD623-58AD-4022-AC32-287BF1B5FD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E9DD72-C6B8-4857-B22F-DE06299AF789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92052A-9782-48C0-A3B5-F844207872FC}">
      <dgm:prSet phldrT="[Text]"/>
      <dgm:spPr/>
      <dgm:t>
        <a:bodyPr/>
        <a:lstStyle/>
        <a:p>
          <a:r>
            <a:rPr lang="en-US" dirty="0" smtClean="0"/>
            <a:t>1. Establish Track</a:t>
          </a:r>
          <a:endParaRPr lang="en-US" dirty="0"/>
        </a:p>
      </dgm:t>
    </dgm:pt>
    <dgm:pt modelId="{83CF6903-1027-4E74-8533-9D0B1230EEF6}" type="parTrans" cxnId="{5A4B9C2B-CD25-4474-AB2D-148F26B92F61}">
      <dgm:prSet/>
      <dgm:spPr/>
      <dgm:t>
        <a:bodyPr/>
        <a:lstStyle/>
        <a:p>
          <a:endParaRPr lang="en-US"/>
        </a:p>
      </dgm:t>
    </dgm:pt>
    <dgm:pt modelId="{AA533CD6-7D34-4D57-9726-7444B09DF028}" type="sibTrans" cxnId="{5A4B9C2B-CD25-4474-AB2D-148F26B92F61}">
      <dgm:prSet/>
      <dgm:spPr/>
      <dgm:t>
        <a:bodyPr/>
        <a:lstStyle/>
        <a:p>
          <a:endParaRPr lang="en-US"/>
        </a:p>
      </dgm:t>
    </dgm:pt>
    <dgm:pt modelId="{6404C6B1-4C80-4873-A591-AF52C1FC7A35}">
      <dgm:prSet phldrT="[Text]"/>
      <dgm:spPr/>
      <dgm:t>
        <a:bodyPr/>
        <a:lstStyle/>
        <a:p>
          <a:r>
            <a:rPr lang="en-US" dirty="0" smtClean="0"/>
            <a:t>2. MSB </a:t>
          </a:r>
          <a:endParaRPr lang="en-US" dirty="0"/>
        </a:p>
      </dgm:t>
    </dgm:pt>
    <dgm:pt modelId="{B65DE8EC-59A8-4516-8132-46861989B273}" type="parTrans" cxnId="{61EF535E-A7CB-4C7A-A6E4-2893D2480DED}">
      <dgm:prSet/>
      <dgm:spPr/>
      <dgm:t>
        <a:bodyPr/>
        <a:lstStyle/>
        <a:p>
          <a:endParaRPr lang="en-US"/>
        </a:p>
      </dgm:t>
    </dgm:pt>
    <dgm:pt modelId="{C91E42AB-DE28-4266-97ED-7D3BE30B4E70}" type="sibTrans" cxnId="{61EF535E-A7CB-4C7A-A6E4-2893D2480DED}">
      <dgm:prSet/>
      <dgm:spPr/>
      <dgm:t>
        <a:bodyPr/>
        <a:lstStyle/>
        <a:p>
          <a:endParaRPr lang="en-US"/>
        </a:p>
      </dgm:t>
    </dgm:pt>
    <dgm:pt modelId="{4632E8BF-7E82-4CF5-BF59-F676E87C7A16}">
      <dgm:prSet phldrT="[Text]"/>
      <dgm:spPr/>
      <dgm:t>
        <a:bodyPr/>
        <a:lstStyle/>
        <a:p>
          <a:r>
            <a:rPr lang="en-US" dirty="0" smtClean="0"/>
            <a:t>3. Pilot</a:t>
          </a:r>
          <a:endParaRPr lang="en-US" dirty="0"/>
        </a:p>
      </dgm:t>
    </dgm:pt>
    <dgm:pt modelId="{0466E1C4-22A9-4B1A-9B0A-B756D116FE02}" type="parTrans" cxnId="{2F15ED4F-D767-4C03-BA2C-75F8AD10C869}">
      <dgm:prSet/>
      <dgm:spPr/>
      <dgm:t>
        <a:bodyPr/>
        <a:lstStyle/>
        <a:p>
          <a:endParaRPr lang="en-US"/>
        </a:p>
      </dgm:t>
    </dgm:pt>
    <dgm:pt modelId="{3EEB8D68-6B38-4945-A00E-91AEE46C6D19}" type="sibTrans" cxnId="{2F15ED4F-D767-4C03-BA2C-75F8AD10C869}">
      <dgm:prSet/>
      <dgm:spPr/>
      <dgm:t>
        <a:bodyPr/>
        <a:lstStyle/>
        <a:p>
          <a:endParaRPr lang="en-US"/>
        </a:p>
      </dgm:t>
    </dgm:pt>
    <dgm:pt modelId="{BE60407C-59FA-4291-8E59-2E152233F334}">
      <dgm:prSet phldrT="[Text]"/>
      <dgm:spPr/>
      <dgm:t>
        <a:bodyPr/>
        <a:lstStyle/>
        <a:p>
          <a:r>
            <a:rPr lang="en-US" dirty="0" smtClean="0"/>
            <a:t>4. Implement Across IT</a:t>
          </a:r>
          <a:endParaRPr lang="en-US" dirty="0"/>
        </a:p>
      </dgm:t>
    </dgm:pt>
    <dgm:pt modelId="{F9D474AA-3F53-4D14-860E-9B71F8B890FC}" type="parTrans" cxnId="{72221216-AE34-46B0-92C2-845B5FB6687B}">
      <dgm:prSet/>
      <dgm:spPr/>
      <dgm:t>
        <a:bodyPr/>
        <a:lstStyle/>
        <a:p>
          <a:endParaRPr lang="en-US"/>
        </a:p>
      </dgm:t>
    </dgm:pt>
    <dgm:pt modelId="{80CD3ACA-A44F-452A-8C21-2CD9A960955B}" type="sibTrans" cxnId="{72221216-AE34-46B0-92C2-845B5FB6687B}">
      <dgm:prSet/>
      <dgm:spPr/>
      <dgm:t>
        <a:bodyPr/>
        <a:lstStyle/>
        <a:p>
          <a:endParaRPr lang="en-US"/>
        </a:p>
      </dgm:t>
    </dgm:pt>
    <dgm:pt modelId="{8377F5D3-A3BC-4AB4-8F5B-5E45C9FA940E}">
      <dgm:prSet phldrT="[Text]"/>
      <dgm:spPr/>
      <dgm:t>
        <a:bodyPr/>
        <a:lstStyle/>
        <a:p>
          <a:r>
            <a:rPr lang="en-US" dirty="0" smtClean="0"/>
            <a:t>5. Continuous Improvement</a:t>
          </a:r>
          <a:endParaRPr lang="en-US" dirty="0"/>
        </a:p>
      </dgm:t>
    </dgm:pt>
    <dgm:pt modelId="{114BC3C2-4047-43AA-BF54-14819CE7D683}" type="parTrans" cxnId="{34059E0F-7AB9-42D9-8532-35800692800D}">
      <dgm:prSet/>
      <dgm:spPr/>
      <dgm:t>
        <a:bodyPr/>
        <a:lstStyle/>
        <a:p>
          <a:endParaRPr lang="en-US"/>
        </a:p>
      </dgm:t>
    </dgm:pt>
    <dgm:pt modelId="{C1FF1016-517F-43F2-9B2F-434A0E67D3E4}" type="sibTrans" cxnId="{34059E0F-7AB9-42D9-8532-35800692800D}">
      <dgm:prSet/>
      <dgm:spPr/>
      <dgm:t>
        <a:bodyPr/>
        <a:lstStyle/>
        <a:p>
          <a:endParaRPr lang="en-US"/>
        </a:p>
      </dgm:t>
    </dgm:pt>
    <dgm:pt modelId="{5A199068-1DF9-41B8-9FF0-BB097543022E}" type="pres">
      <dgm:prSet presAssocID="{1DE9DD72-C6B8-4857-B22F-DE06299AF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471AB-B0AC-4737-84BD-6FE781CBF70C}" type="pres">
      <dgm:prSet presAssocID="{1DE9DD72-C6B8-4857-B22F-DE06299AF789}" presName="cycle" presStyleCnt="0"/>
      <dgm:spPr/>
      <dgm:t>
        <a:bodyPr/>
        <a:lstStyle/>
        <a:p>
          <a:endParaRPr lang="en-US"/>
        </a:p>
      </dgm:t>
    </dgm:pt>
    <dgm:pt modelId="{62AB957C-B80A-4FB2-9178-B80490CEFC47}" type="pres">
      <dgm:prSet presAssocID="{AD92052A-9782-48C0-A3B5-F844207872F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4801B-27C4-4555-B21E-3767847F5713}" type="pres">
      <dgm:prSet presAssocID="{AA533CD6-7D34-4D57-9726-7444B09DF02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32466DC-0061-4494-AD97-A8464CFAC815}" type="pres">
      <dgm:prSet presAssocID="{6404C6B1-4C80-4873-A591-AF52C1FC7A35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257E6-1CD9-4B19-B392-1C0949DD07FC}" type="pres">
      <dgm:prSet presAssocID="{4632E8BF-7E82-4CF5-BF59-F676E87C7A16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9A16B-E3A9-4930-8F13-FD9345876EC6}" type="pres">
      <dgm:prSet presAssocID="{BE60407C-59FA-4291-8E59-2E152233F334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D912-7D26-4CC8-BF2F-6E6B097E9029}" type="pres">
      <dgm:prSet presAssocID="{8377F5D3-A3BC-4AB4-8F5B-5E45C9FA940E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202F3-4125-4AE5-A6D6-7BC5EF232834}" type="presOf" srcId="{AD92052A-9782-48C0-A3B5-F844207872FC}" destId="{62AB957C-B80A-4FB2-9178-B80490CEFC47}" srcOrd="0" destOrd="0" presId="urn:microsoft.com/office/officeart/2005/8/layout/cycle3"/>
    <dgm:cxn modelId="{5A4B9C2B-CD25-4474-AB2D-148F26B92F61}" srcId="{1DE9DD72-C6B8-4857-B22F-DE06299AF789}" destId="{AD92052A-9782-48C0-A3B5-F844207872FC}" srcOrd="0" destOrd="0" parTransId="{83CF6903-1027-4E74-8533-9D0B1230EEF6}" sibTransId="{AA533CD6-7D34-4D57-9726-7444B09DF028}"/>
    <dgm:cxn modelId="{2F15ED4F-D767-4C03-BA2C-75F8AD10C869}" srcId="{1DE9DD72-C6B8-4857-B22F-DE06299AF789}" destId="{4632E8BF-7E82-4CF5-BF59-F676E87C7A16}" srcOrd="2" destOrd="0" parTransId="{0466E1C4-22A9-4B1A-9B0A-B756D116FE02}" sibTransId="{3EEB8D68-6B38-4945-A00E-91AEE46C6D19}"/>
    <dgm:cxn modelId="{FE2B7789-E8A2-402E-B179-F97298B7A17C}" type="presOf" srcId="{AA533CD6-7D34-4D57-9726-7444B09DF028}" destId="{BB64801B-27C4-4555-B21E-3767847F5713}" srcOrd="0" destOrd="0" presId="urn:microsoft.com/office/officeart/2005/8/layout/cycle3"/>
    <dgm:cxn modelId="{34059E0F-7AB9-42D9-8532-35800692800D}" srcId="{1DE9DD72-C6B8-4857-B22F-DE06299AF789}" destId="{8377F5D3-A3BC-4AB4-8F5B-5E45C9FA940E}" srcOrd="4" destOrd="0" parTransId="{114BC3C2-4047-43AA-BF54-14819CE7D683}" sibTransId="{C1FF1016-517F-43F2-9B2F-434A0E67D3E4}"/>
    <dgm:cxn modelId="{491C7B42-9C53-43A6-B35E-99A622105DB7}" type="presOf" srcId="{1DE9DD72-C6B8-4857-B22F-DE06299AF789}" destId="{5A199068-1DF9-41B8-9FF0-BB097543022E}" srcOrd="0" destOrd="0" presId="urn:microsoft.com/office/officeart/2005/8/layout/cycle3"/>
    <dgm:cxn modelId="{72221216-AE34-46B0-92C2-845B5FB6687B}" srcId="{1DE9DD72-C6B8-4857-B22F-DE06299AF789}" destId="{BE60407C-59FA-4291-8E59-2E152233F334}" srcOrd="3" destOrd="0" parTransId="{F9D474AA-3F53-4D14-860E-9B71F8B890FC}" sibTransId="{80CD3ACA-A44F-452A-8C21-2CD9A960955B}"/>
    <dgm:cxn modelId="{17C1936B-4E4B-44FB-B0E0-05C6B5CFCB00}" type="presOf" srcId="{BE60407C-59FA-4291-8E59-2E152233F334}" destId="{9439A16B-E3A9-4930-8F13-FD9345876EC6}" srcOrd="0" destOrd="0" presId="urn:microsoft.com/office/officeart/2005/8/layout/cycle3"/>
    <dgm:cxn modelId="{9C94E65C-0FE6-45E4-B782-4D4900957AAB}" type="presOf" srcId="{8377F5D3-A3BC-4AB4-8F5B-5E45C9FA940E}" destId="{7A6BD912-7D26-4CC8-BF2F-6E6B097E9029}" srcOrd="0" destOrd="0" presId="urn:microsoft.com/office/officeart/2005/8/layout/cycle3"/>
    <dgm:cxn modelId="{61EF535E-A7CB-4C7A-A6E4-2893D2480DED}" srcId="{1DE9DD72-C6B8-4857-B22F-DE06299AF789}" destId="{6404C6B1-4C80-4873-A591-AF52C1FC7A35}" srcOrd="1" destOrd="0" parTransId="{B65DE8EC-59A8-4516-8132-46861989B273}" sibTransId="{C91E42AB-DE28-4266-97ED-7D3BE30B4E70}"/>
    <dgm:cxn modelId="{4CF000BE-AB22-46F8-B396-494660BB4E86}" type="presOf" srcId="{6404C6B1-4C80-4873-A591-AF52C1FC7A35}" destId="{132466DC-0061-4494-AD97-A8464CFAC815}" srcOrd="0" destOrd="0" presId="urn:microsoft.com/office/officeart/2005/8/layout/cycle3"/>
    <dgm:cxn modelId="{5F314624-527F-436A-B93F-6884B9C4B71C}" type="presOf" srcId="{4632E8BF-7E82-4CF5-BF59-F676E87C7A16}" destId="{7D6257E6-1CD9-4B19-B392-1C0949DD07FC}" srcOrd="0" destOrd="0" presId="urn:microsoft.com/office/officeart/2005/8/layout/cycle3"/>
    <dgm:cxn modelId="{114EDF9E-95C2-4761-8DF6-6CC23EB52444}" type="presParOf" srcId="{5A199068-1DF9-41B8-9FF0-BB097543022E}" destId="{759471AB-B0AC-4737-84BD-6FE781CBF70C}" srcOrd="0" destOrd="0" presId="urn:microsoft.com/office/officeart/2005/8/layout/cycle3"/>
    <dgm:cxn modelId="{A80F6700-38B7-44F7-BEE2-09E6FB679FAE}" type="presParOf" srcId="{759471AB-B0AC-4737-84BD-6FE781CBF70C}" destId="{62AB957C-B80A-4FB2-9178-B80490CEFC47}" srcOrd="0" destOrd="0" presId="urn:microsoft.com/office/officeart/2005/8/layout/cycle3"/>
    <dgm:cxn modelId="{58EC0AB2-2B1B-494A-B0FF-71DC9FFCE2A3}" type="presParOf" srcId="{759471AB-B0AC-4737-84BD-6FE781CBF70C}" destId="{BB64801B-27C4-4555-B21E-3767847F5713}" srcOrd="1" destOrd="0" presId="urn:microsoft.com/office/officeart/2005/8/layout/cycle3"/>
    <dgm:cxn modelId="{1642E289-6DAB-4F65-8F73-A60AB3EDAB08}" type="presParOf" srcId="{759471AB-B0AC-4737-84BD-6FE781CBF70C}" destId="{132466DC-0061-4494-AD97-A8464CFAC815}" srcOrd="2" destOrd="0" presId="urn:microsoft.com/office/officeart/2005/8/layout/cycle3"/>
    <dgm:cxn modelId="{4470BC54-D76C-4C6D-9175-4FBEFE1C3D10}" type="presParOf" srcId="{759471AB-B0AC-4737-84BD-6FE781CBF70C}" destId="{7D6257E6-1CD9-4B19-B392-1C0949DD07FC}" srcOrd="3" destOrd="0" presId="urn:microsoft.com/office/officeart/2005/8/layout/cycle3"/>
    <dgm:cxn modelId="{9B474E44-FC46-47AB-B25E-8093FA5A8755}" type="presParOf" srcId="{759471AB-B0AC-4737-84BD-6FE781CBF70C}" destId="{9439A16B-E3A9-4930-8F13-FD9345876EC6}" srcOrd="4" destOrd="0" presId="urn:microsoft.com/office/officeart/2005/8/layout/cycle3"/>
    <dgm:cxn modelId="{1EC522F1-32AA-4B48-84C4-492D9E0FA57E}" type="presParOf" srcId="{759471AB-B0AC-4737-84BD-6FE781CBF70C}" destId="{7A6BD912-7D26-4CC8-BF2F-6E6B097E902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C23717-528A-45F5-BCFB-ECAC296F32A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88F551-538E-4483-9028-EC1DF28D3197}">
      <dgm:prSet phldrT="[Text]"/>
      <dgm:spPr/>
      <dgm:t>
        <a:bodyPr/>
        <a:lstStyle/>
        <a:p>
          <a:r>
            <a:rPr lang="en-US" dirty="0" smtClean="0"/>
            <a:t>TRACK 1: IT INFRASTRUCTURE </a:t>
          </a:r>
          <a:endParaRPr lang="en-US" dirty="0"/>
        </a:p>
      </dgm:t>
    </dgm:pt>
    <dgm:pt modelId="{F09D12EF-E952-4FE5-B670-2183C76ECE35}" type="parTrans" cxnId="{901FF62D-6D10-4609-9ECC-5C0CDBA34E50}">
      <dgm:prSet/>
      <dgm:spPr/>
      <dgm:t>
        <a:bodyPr/>
        <a:lstStyle/>
        <a:p>
          <a:endParaRPr lang="en-US"/>
        </a:p>
      </dgm:t>
    </dgm:pt>
    <dgm:pt modelId="{681F65DB-B51B-4B02-89A1-B482E4C08AE0}" type="sibTrans" cxnId="{901FF62D-6D10-4609-9ECC-5C0CDBA34E50}">
      <dgm:prSet/>
      <dgm:spPr/>
      <dgm:t>
        <a:bodyPr/>
        <a:lstStyle/>
        <a:p>
          <a:endParaRPr lang="en-US"/>
        </a:p>
      </dgm:t>
    </dgm:pt>
    <dgm:pt modelId="{FF390C55-AB09-4C87-B790-239C6A4DB609}">
      <dgm:prSet phldrT="[Text]"/>
      <dgm:spPr/>
      <dgm:t>
        <a:bodyPr/>
        <a:lstStyle/>
        <a:p>
          <a:r>
            <a:rPr lang="en-US" dirty="0" smtClean="0"/>
            <a:t>TRACK 2: ISMS DOC &amp; PROCESSES</a:t>
          </a:r>
          <a:endParaRPr lang="en-US" dirty="0"/>
        </a:p>
      </dgm:t>
    </dgm:pt>
    <dgm:pt modelId="{017601B5-E7E9-4F8A-8596-5D2D906C106D}" type="parTrans" cxnId="{467836B7-DE77-4EAE-B076-32B0D1555535}">
      <dgm:prSet/>
      <dgm:spPr/>
      <dgm:t>
        <a:bodyPr/>
        <a:lstStyle/>
        <a:p>
          <a:endParaRPr lang="en-US"/>
        </a:p>
      </dgm:t>
    </dgm:pt>
    <dgm:pt modelId="{E71541AF-5525-4795-A76C-11622F66C8C2}" type="sibTrans" cxnId="{467836B7-DE77-4EAE-B076-32B0D1555535}">
      <dgm:prSet/>
      <dgm:spPr/>
      <dgm:t>
        <a:bodyPr/>
        <a:lstStyle/>
        <a:p>
          <a:endParaRPr lang="en-US"/>
        </a:p>
      </dgm:t>
    </dgm:pt>
    <dgm:pt modelId="{0848B448-2D6E-43E7-89DC-81E73DE1D6F1}">
      <dgm:prSet phldrT="[Text]"/>
      <dgm:spPr/>
      <dgm:t>
        <a:bodyPr/>
        <a:lstStyle/>
        <a:p>
          <a:r>
            <a:rPr lang="en-US" dirty="0" smtClean="0"/>
            <a:t>TRACK 3: SOFTWARE APP</a:t>
          </a:r>
          <a:endParaRPr lang="en-US" dirty="0"/>
        </a:p>
      </dgm:t>
    </dgm:pt>
    <dgm:pt modelId="{9113CB42-55CD-49F7-A828-DB1EB71A4355}" type="parTrans" cxnId="{A1C22536-5FF1-4479-A098-A08EA349817D}">
      <dgm:prSet/>
      <dgm:spPr/>
      <dgm:t>
        <a:bodyPr/>
        <a:lstStyle/>
        <a:p>
          <a:endParaRPr lang="en-US"/>
        </a:p>
      </dgm:t>
    </dgm:pt>
    <dgm:pt modelId="{B5BAE0EF-1CE0-4453-9ADE-88EA1B79BDA7}" type="sibTrans" cxnId="{A1C22536-5FF1-4479-A098-A08EA349817D}">
      <dgm:prSet/>
      <dgm:spPr/>
      <dgm:t>
        <a:bodyPr/>
        <a:lstStyle/>
        <a:p>
          <a:endParaRPr lang="en-US"/>
        </a:p>
      </dgm:t>
    </dgm:pt>
    <dgm:pt modelId="{D75D7442-E0E4-4556-85CA-27379E4AD53B}">
      <dgm:prSet/>
      <dgm:spPr/>
      <dgm:t>
        <a:bodyPr/>
        <a:lstStyle/>
        <a:p>
          <a:r>
            <a:rPr lang="en-US" dirty="0" smtClean="0"/>
            <a:t>TRACK 4: OTHER APPS/UTILITIES/3</a:t>
          </a:r>
          <a:r>
            <a:rPr lang="en-US" baseline="30000" dirty="0" smtClean="0"/>
            <a:t>RD</a:t>
          </a:r>
          <a:r>
            <a:rPr lang="en-US" dirty="0" smtClean="0"/>
            <a:t> PARTIES</a:t>
          </a:r>
          <a:endParaRPr lang="en-US" dirty="0"/>
        </a:p>
      </dgm:t>
    </dgm:pt>
    <dgm:pt modelId="{F32092B8-72D6-4693-A06A-A1970F82C468}" type="parTrans" cxnId="{47C9F417-FA11-42FD-9643-6C8853BCBB22}">
      <dgm:prSet/>
      <dgm:spPr/>
      <dgm:t>
        <a:bodyPr/>
        <a:lstStyle/>
        <a:p>
          <a:endParaRPr lang="en-US"/>
        </a:p>
      </dgm:t>
    </dgm:pt>
    <dgm:pt modelId="{4A673262-2AF7-4106-B2A7-AAC446AD9047}" type="sibTrans" cxnId="{47C9F417-FA11-42FD-9643-6C8853BCBB22}">
      <dgm:prSet/>
      <dgm:spPr/>
      <dgm:t>
        <a:bodyPr/>
        <a:lstStyle/>
        <a:p>
          <a:endParaRPr lang="en-US"/>
        </a:p>
      </dgm:t>
    </dgm:pt>
    <dgm:pt modelId="{0BAF264B-AE9F-4EB7-9228-DC289C12C810}">
      <dgm:prSet/>
      <dgm:spPr/>
      <dgm:t>
        <a:bodyPr/>
        <a:lstStyle/>
        <a:p>
          <a:r>
            <a:rPr lang="en-US" dirty="0" smtClean="0"/>
            <a:t>TRACK 5: DESKTOPS &amp; BROWSERS</a:t>
          </a:r>
          <a:endParaRPr lang="en-US" dirty="0"/>
        </a:p>
      </dgm:t>
    </dgm:pt>
    <dgm:pt modelId="{41B2F48E-3738-47B8-ADAD-FD17B7DC2CB5}" type="parTrans" cxnId="{2B1BC736-42A2-4E97-9450-DC7FC1F9D483}">
      <dgm:prSet/>
      <dgm:spPr/>
      <dgm:t>
        <a:bodyPr/>
        <a:lstStyle/>
        <a:p>
          <a:endParaRPr lang="en-US"/>
        </a:p>
      </dgm:t>
    </dgm:pt>
    <dgm:pt modelId="{DCE726BF-B0C8-4138-8E98-D4C761C0FD9A}" type="sibTrans" cxnId="{2B1BC736-42A2-4E97-9450-DC7FC1F9D483}">
      <dgm:prSet/>
      <dgm:spPr/>
      <dgm:t>
        <a:bodyPr/>
        <a:lstStyle/>
        <a:p>
          <a:endParaRPr lang="en-US"/>
        </a:p>
      </dgm:t>
    </dgm:pt>
    <dgm:pt modelId="{42EEA21D-F68B-4121-92C7-FC9DC3E537A2}">
      <dgm:prSet/>
      <dgm:spPr/>
      <dgm:t>
        <a:bodyPr/>
        <a:lstStyle/>
        <a:p>
          <a:r>
            <a:rPr lang="en-US" dirty="0" smtClean="0"/>
            <a:t>TRACK 6: VULNERABILITY MANAGEMENT</a:t>
          </a:r>
          <a:endParaRPr lang="en-US" dirty="0"/>
        </a:p>
      </dgm:t>
    </dgm:pt>
    <dgm:pt modelId="{20AEDA18-9470-4810-B667-8E8C0BA769D7}" type="parTrans" cxnId="{8CC142D8-7D85-489D-B5D0-0621D36BF3F0}">
      <dgm:prSet/>
      <dgm:spPr/>
      <dgm:t>
        <a:bodyPr/>
        <a:lstStyle/>
        <a:p>
          <a:endParaRPr lang="en-US"/>
        </a:p>
      </dgm:t>
    </dgm:pt>
    <dgm:pt modelId="{3132F2B0-43B5-4668-8EA2-76725AC42D7D}" type="sibTrans" cxnId="{8CC142D8-7D85-489D-B5D0-0621D36BF3F0}">
      <dgm:prSet/>
      <dgm:spPr/>
      <dgm:t>
        <a:bodyPr/>
        <a:lstStyle/>
        <a:p>
          <a:endParaRPr lang="en-US"/>
        </a:p>
      </dgm:t>
    </dgm:pt>
    <dgm:pt modelId="{B98F21CC-5CFC-4CDD-BB1B-0131F211FE00}">
      <dgm:prSet/>
      <dgm:spPr/>
      <dgm:t>
        <a:bodyPr/>
        <a:lstStyle/>
        <a:p>
          <a:r>
            <a:rPr lang="en-US" dirty="0" smtClean="0"/>
            <a:t>TRACK 7: MOBILE SECURITY</a:t>
          </a:r>
          <a:endParaRPr lang="en-US" dirty="0"/>
        </a:p>
      </dgm:t>
    </dgm:pt>
    <dgm:pt modelId="{B4D6C6F8-0B8A-4487-B636-EAD4181DA336}" type="parTrans" cxnId="{DB1B7F9B-608C-44B1-98C8-50EA41BB7FE7}">
      <dgm:prSet/>
      <dgm:spPr/>
      <dgm:t>
        <a:bodyPr/>
        <a:lstStyle/>
        <a:p>
          <a:endParaRPr lang="en-US"/>
        </a:p>
      </dgm:t>
    </dgm:pt>
    <dgm:pt modelId="{773B2F11-8026-48DF-8B38-9EBA77F2323E}" type="sibTrans" cxnId="{DB1B7F9B-608C-44B1-98C8-50EA41BB7FE7}">
      <dgm:prSet/>
      <dgm:spPr/>
      <dgm:t>
        <a:bodyPr/>
        <a:lstStyle/>
        <a:p>
          <a:endParaRPr lang="en-US"/>
        </a:p>
      </dgm:t>
    </dgm:pt>
    <dgm:pt modelId="{293A5987-A7B1-4711-911E-94376B7FD1C1}" type="pres">
      <dgm:prSet presAssocID="{8EC23717-528A-45F5-BCFB-ECAC296F32A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0CE24A1-EB81-459A-B61B-5298A6FE1E11}" type="pres">
      <dgm:prSet presAssocID="{8EC23717-528A-45F5-BCFB-ECAC296F32A0}" presName="Name1" presStyleCnt="0"/>
      <dgm:spPr/>
    </dgm:pt>
    <dgm:pt modelId="{34770CB4-831B-44C4-9F15-D6A2313E7C5B}" type="pres">
      <dgm:prSet presAssocID="{8EC23717-528A-45F5-BCFB-ECAC296F32A0}" presName="cycle" presStyleCnt="0"/>
      <dgm:spPr/>
    </dgm:pt>
    <dgm:pt modelId="{C8F64B17-0365-4E21-8FD8-D0AD624C7C33}" type="pres">
      <dgm:prSet presAssocID="{8EC23717-528A-45F5-BCFB-ECAC296F32A0}" presName="srcNode" presStyleLbl="node1" presStyleIdx="0" presStyleCnt="7"/>
      <dgm:spPr/>
    </dgm:pt>
    <dgm:pt modelId="{3A63DE8B-0FC2-408E-AA06-EE63C6018E15}" type="pres">
      <dgm:prSet presAssocID="{8EC23717-528A-45F5-BCFB-ECAC296F32A0}" presName="conn" presStyleLbl="parChTrans1D2" presStyleIdx="0" presStyleCnt="1"/>
      <dgm:spPr/>
      <dgm:t>
        <a:bodyPr/>
        <a:lstStyle/>
        <a:p>
          <a:endParaRPr lang="en-US"/>
        </a:p>
      </dgm:t>
    </dgm:pt>
    <dgm:pt modelId="{515E8687-B2D7-4DC3-A795-AF1B27C5EF25}" type="pres">
      <dgm:prSet presAssocID="{8EC23717-528A-45F5-BCFB-ECAC296F32A0}" presName="extraNode" presStyleLbl="node1" presStyleIdx="0" presStyleCnt="7"/>
      <dgm:spPr/>
    </dgm:pt>
    <dgm:pt modelId="{A7F6B5BB-75A1-481F-B4F9-9B2502206785}" type="pres">
      <dgm:prSet presAssocID="{8EC23717-528A-45F5-BCFB-ECAC296F32A0}" presName="dstNode" presStyleLbl="node1" presStyleIdx="0" presStyleCnt="7"/>
      <dgm:spPr/>
    </dgm:pt>
    <dgm:pt modelId="{62916576-532E-4D47-98D4-86D6C5B8D276}" type="pres">
      <dgm:prSet presAssocID="{EC88F551-538E-4483-9028-EC1DF28D319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5DA06-0B84-48BA-A4FD-A72E527F03C5}" type="pres">
      <dgm:prSet presAssocID="{EC88F551-538E-4483-9028-EC1DF28D3197}" presName="accent_1" presStyleCnt="0"/>
      <dgm:spPr/>
    </dgm:pt>
    <dgm:pt modelId="{C3AEEF2A-B1F5-4874-9AB7-C9E9021D56C1}" type="pres">
      <dgm:prSet presAssocID="{EC88F551-538E-4483-9028-EC1DF28D3197}" presName="accentRepeatNode" presStyleLbl="solidFgAcc1" presStyleIdx="0" presStyleCnt="7"/>
      <dgm:spPr/>
    </dgm:pt>
    <dgm:pt modelId="{55F8812B-3403-4130-8EE3-34DE37AC3337}" type="pres">
      <dgm:prSet presAssocID="{FF390C55-AB09-4C87-B790-239C6A4DB60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0D069-AE9B-41C5-B78B-9160B5E0EF89}" type="pres">
      <dgm:prSet presAssocID="{FF390C55-AB09-4C87-B790-239C6A4DB609}" presName="accent_2" presStyleCnt="0"/>
      <dgm:spPr/>
    </dgm:pt>
    <dgm:pt modelId="{CA1106D4-D81F-49C0-9EED-1CB3378A9A99}" type="pres">
      <dgm:prSet presAssocID="{FF390C55-AB09-4C87-B790-239C6A4DB609}" presName="accentRepeatNode" presStyleLbl="solidFgAcc1" presStyleIdx="1" presStyleCnt="7"/>
      <dgm:spPr/>
    </dgm:pt>
    <dgm:pt modelId="{0B175673-C49E-400D-83C4-FBDE47F64C5E}" type="pres">
      <dgm:prSet presAssocID="{0848B448-2D6E-43E7-89DC-81E73DE1D6F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C0B6A-19D7-43B5-982A-B53ECE4520E2}" type="pres">
      <dgm:prSet presAssocID="{0848B448-2D6E-43E7-89DC-81E73DE1D6F1}" presName="accent_3" presStyleCnt="0"/>
      <dgm:spPr/>
    </dgm:pt>
    <dgm:pt modelId="{71B600FE-4DDD-4ACB-8E9C-804F4386D807}" type="pres">
      <dgm:prSet presAssocID="{0848B448-2D6E-43E7-89DC-81E73DE1D6F1}" presName="accentRepeatNode" presStyleLbl="solidFgAcc1" presStyleIdx="2" presStyleCnt="7"/>
      <dgm:spPr/>
    </dgm:pt>
    <dgm:pt modelId="{989EA5AE-EA06-446F-A313-921B067ECDB1}" type="pres">
      <dgm:prSet presAssocID="{D75D7442-E0E4-4556-85CA-27379E4AD53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F8A0C-5817-45C4-BE96-8312F1FB2105}" type="pres">
      <dgm:prSet presAssocID="{D75D7442-E0E4-4556-85CA-27379E4AD53B}" presName="accent_4" presStyleCnt="0"/>
      <dgm:spPr/>
    </dgm:pt>
    <dgm:pt modelId="{7FE0F911-75F8-4401-BD99-46AE1C856C67}" type="pres">
      <dgm:prSet presAssocID="{D75D7442-E0E4-4556-85CA-27379E4AD53B}" presName="accentRepeatNode" presStyleLbl="solidFgAcc1" presStyleIdx="3" presStyleCnt="7"/>
      <dgm:spPr/>
    </dgm:pt>
    <dgm:pt modelId="{F7A5E08D-4081-4CA2-900B-945E9C48BDFF}" type="pres">
      <dgm:prSet presAssocID="{0BAF264B-AE9F-4EB7-9228-DC289C12C81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DEBAE-D3C1-43D4-95F4-A75772EBAE00}" type="pres">
      <dgm:prSet presAssocID="{0BAF264B-AE9F-4EB7-9228-DC289C12C810}" presName="accent_5" presStyleCnt="0"/>
      <dgm:spPr/>
    </dgm:pt>
    <dgm:pt modelId="{62ACF35C-9EFF-4245-AF7E-42F54B3DE657}" type="pres">
      <dgm:prSet presAssocID="{0BAF264B-AE9F-4EB7-9228-DC289C12C810}" presName="accentRepeatNode" presStyleLbl="solidFgAcc1" presStyleIdx="4" presStyleCnt="7"/>
      <dgm:spPr/>
    </dgm:pt>
    <dgm:pt modelId="{8AEF87F8-1283-4750-8887-F916EA2DCACA}" type="pres">
      <dgm:prSet presAssocID="{42EEA21D-F68B-4121-92C7-FC9DC3E537A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7634D-23B7-4BF4-8B07-69D5E4ADCEAA}" type="pres">
      <dgm:prSet presAssocID="{42EEA21D-F68B-4121-92C7-FC9DC3E537A2}" presName="accent_6" presStyleCnt="0"/>
      <dgm:spPr/>
    </dgm:pt>
    <dgm:pt modelId="{02CE3231-7ECB-4443-B789-7023579FAAC3}" type="pres">
      <dgm:prSet presAssocID="{42EEA21D-F68B-4121-92C7-FC9DC3E537A2}" presName="accentRepeatNode" presStyleLbl="solidFgAcc1" presStyleIdx="5" presStyleCnt="7"/>
      <dgm:spPr/>
    </dgm:pt>
    <dgm:pt modelId="{A56F6323-D4FA-42D7-9A17-4F0392EB5A48}" type="pres">
      <dgm:prSet presAssocID="{B98F21CC-5CFC-4CDD-BB1B-0131F211FE0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50BD0-DD8F-47CF-B9CC-2F3A8A7EEFD3}" type="pres">
      <dgm:prSet presAssocID="{B98F21CC-5CFC-4CDD-BB1B-0131F211FE00}" presName="accent_7" presStyleCnt="0"/>
      <dgm:spPr/>
    </dgm:pt>
    <dgm:pt modelId="{2D0ABA44-9823-45C5-B59D-B03B7376C663}" type="pres">
      <dgm:prSet presAssocID="{B98F21CC-5CFC-4CDD-BB1B-0131F211FE00}" presName="accentRepeatNode" presStyleLbl="solidFgAcc1" presStyleIdx="6" presStyleCnt="7"/>
      <dgm:spPr/>
    </dgm:pt>
  </dgm:ptLst>
  <dgm:cxnLst>
    <dgm:cxn modelId="{615E0847-EEFD-40F0-9273-20BE73FA8842}" type="presOf" srcId="{0848B448-2D6E-43E7-89DC-81E73DE1D6F1}" destId="{0B175673-C49E-400D-83C4-FBDE47F64C5E}" srcOrd="0" destOrd="0" presId="urn:microsoft.com/office/officeart/2008/layout/VerticalCurvedList"/>
    <dgm:cxn modelId="{DB1B7F9B-608C-44B1-98C8-50EA41BB7FE7}" srcId="{8EC23717-528A-45F5-BCFB-ECAC296F32A0}" destId="{B98F21CC-5CFC-4CDD-BB1B-0131F211FE00}" srcOrd="6" destOrd="0" parTransId="{B4D6C6F8-0B8A-4487-B636-EAD4181DA336}" sibTransId="{773B2F11-8026-48DF-8B38-9EBA77F2323E}"/>
    <dgm:cxn modelId="{AE562BA6-B900-401D-A1CA-93549E7E259A}" type="presOf" srcId="{D75D7442-E0E4-4556-85CA-27379E4AD53B}" destId="{989EA5AE-EA06-446F-A313-921B067ECDB1}" srcOrd="0" destOrd="0" presId="urn:microsoft.com/office/officeart/2008/layout/VerticalCurvedList"/>
    <dgm:cxn modelId="{00ACDF46-BDD0-40BB-AA2E-059B05AC6035}" type="presOf" srcId="{8EC23717-528A-45F5-BCFB-ECAC296F32A0}" destId="{293A5987-A7B1-4711-911E-94376B7FD1C1}" srcOrd="0" destOrd="0" presId="urn:microsoft.com/office/officeart/2008/layout/VerticalCurvedList"/>
    <dgm:cxn modelId="{CF3CD040-A4CC-4950-8841-F4017A3C3323}" type="presOf" srcId="{EC88F551-538E-4483-9028-EC1DF28D3197}" destId="{62916576-532E-4D47-98D4-86D6C5B8D276}" srcOrd="0" destOrd="0" presId="urn:microsoft.com/office/officeart/2008/layout/VerticalCurvedList"/>
    <dgm:cxn modelId="{3548D439-F420-4387-947E-EBA512C8E3B4}" type="presOf" srcId="{B98F21CC-5CFC-4CDD-BB1B-0131F211FE00}" destId="{A56F6323-D4FA-42D7-9A17-4F0392EB5A48}" srcOrd="0" destOrd="0" presId="urn:microsoft.com/office/officeart/2008/layout/VerticalCurvedList"/>
    <dgm:cxn modelId="{467836B7-DE77-4EAE-B076-32B0D1555535}" srcId="{8EC23717-528A-45F5-BCFB-ECAC296F32A0}" destId="{FF390C55-AB09-4C87-B790-239C6A4DB609}" srcOrd="1" destOrd="0" parTransId="{017601B5-E7E9-4F8A-8596-5D2D906C106D}" sibTransId="{E71541AF-5525-4795-A76C-11622F66C8C2}"/>
    <dgm:cxn modelId="{8CC142D8-7D85-489D-B5D0-0621D36BF3F0}" srcId="{8EC23717-528A-45F5-BCFB-ECAC296F32A0}" destId="{42EEA21D-F68B-4121-92C7-FC9DC3E537A2}" srcOrd="5" destOrd="0" parTransId="{20AEDA18-9470-4810-B667-8E8C0BA769D7}" sibTransId="{3132F2B0-43B5-4668-8EA2-76725AC42D7D}"/>
    <dgm:cxn modelId="{2B1BC736-42A2-4E97-9450-DC7FC1F9D483}" srcId="{8EC23717-528A-45F5-BCFB-ECAC296F32A0}" destId="{0BAF264B-AE9F-4EB7-9228-DC289C12C810}" srcOrd="4" destOrd="0" parTransId="{41B2F48E-3738-47B8-ADAD-FD17B7DC2CB5}" sibTransId="{DCE726BF-B0C8-4138-8E98-D4C761C0FD9A}"/>
    <dgm:cxn modelId="{901FF62D-6D10-4609-9ECC-5C0CDBA34E50}" srcId="{8EC23717-528A-45F5-BCFB-ECAC296F32A0}" destId="{EC88F551-538E-4483-9028-EC1DF28D3197}" srcOrd="0" destOrd="0" parTransId="{F09D12EF-E952-4FE5-B670-2183C76ECE35}" sibTransId="{681F65DB-B51B-4B02-89A1-B482E4C08AE0}"/>
    <dgm:cxn modelId="{47C9F417-FA11-42FD-9643-6C8853BCBB22}" srcId="{8EC23717-528A-45F5-BCFB-ECAC296F32A0}" destId="{D75D7442-E0E4-4556-85CA-27379E4AD53B}" srcOrd="3" destOrd="0" parTransId="{F32092B8-72D6-4693-A06A-A1970F82C468}" sibTransId="{4A673262-2AF7-4106-B2A7-AAC446AD9047}"/>
    <dgm:cxn modelId="{5015398D-9438-43FD-8A4C-CB06DEE01C8C}" type="presOf" srcId="{681F65DB-B51B-4B02-89A1-B482E4C08AE0}" destId="{3A63DE8B-0FC2-408E-AA06-EE63C6018E15}" srcOrd="0" destOrd="0" presId="urn:microsoft.com/office/officeart/2008/layout/VerticalCurvedList"/>
    <dgm:cxn modelId="{3D793EEB-A14D-459A-9EF7-2BE2FB9073D9}" type="presOf" srcId="{42EEA21D-F68B-4121-92C7-FC9DC3E537A2}" destId="{8AEF87F8-1283-4750-8887-F916EA2DCACA}" srcOrd="0" destOrd="0" presId="urn:microsoft.com/office/officeart/2008/layout/VerticalCurvedList"/>
    <dgm:cxn modelId="{A1C22536-5FF1-4479-A098-A08EA349817D}" srcId="{8EC23717-528A-45F5-BCFB-ECAC296F32A0}" destId="{0848B448-2D6E-43E7-89DC-81E73DE1D6F1}" srcOrd="2" destOrd="0" parTransId="{9113CB42-55CD-49F7-A828-DB1EB71A4355}" sibTransId="{B5BAE0EF-1CE0-4453-9ADE-88EA1B79BDA7}"/>
    <dgm:cxn modelId="{19DE83C6-8EC4-4415-B99A-9E8C18B5D589}" type="presOf" srcId="{0BAF264B-AE9F-4EB7-9228-DC289C12C810}" destId="{F7A5E08D-4081-4CA2-900B-945E9C48BDFF}" srcOrd="0" destOrd="0" presId="urn:microsoft.com/office/officeart/2008/layout/VerticalCurvedList"/>
    <dgm:cxn modelId="{D35A8D63-2D97-4F72-AC98-6D4A0E4A3AF3}" type="presOf" srcId="{FF390C55-AB09-4C87-B790-239C6A4DB609}" destId="{55F8812B-3403-4130-8EE3-34DE37AC3337}" srcOrd="0" destOrd="0" presId="urn:microsoft.com/office/officeart/2008/layout/VerticalCurvedList"/>
    <dgm:cxn modelId="{C6193FA8-A587-41C8-AFDD-A783EAEE57AD}" type="presParOf" srcId="{293A5987-A7B1-4711-911E-94376B7FD1C1}" destId="{E0CE24A1-EB81-459A-B61B-5298A6FE1E11}" srcOrd="0" destOrd="0" presId="urn:microsoft.com/office/officeart/2008/layout/VerticalCurvedList"/>
    <dgm:cxn modelId="{D2408D4F-C8BF-4DC9-95E8-5E1C8C3D57C5}" type="presParOf" srcId="{E0CE24A1-EB81-459A-B61B-5298A6FE1E11}" destId="{34770CB4-831B-44C4-9F15-D6A2313E7C5B}" srcOrd="0" destOrd="0" presId="urn:microsoft.com/office/officeart/2008/layout/VerticalCurvedList"/>
    <dgm:cxn modelId="{7394929A-6C76-4DAF-8F8E-FCC1A5B0DA35}" type="presParOf" srcId="{34770CB4-831B-44C4-9F15-D6A2313E7C5B}" destId="{C8F64B17-0365-4E21-8FD8-D0AD624C7C33}" srcOrd="0" destOrd="0" presId="urn:microsoft.com/office/officeart/2008/layout/VerticalCurvedList"/>
    <dgm:cxn modelId="{BBE04E17-95C6-463A-9CA5-32E5A2FF5AD9}" type="presParOf" srcId="{34770CB4-831B-44C4-9F15-D6A2313E7C5B}" destId="{3A63DE8B-0FC2-408E-AA06-EE63C6018E15}" srcOrd="1" destOrd="0" presId="urn:microsoft.com/office/officeart/2008/layout/VerticalCurvedList"/>
    <dgm:cxn modelId="{11F9C1B3-38C3-4151-8896-C1193A254A51}" type="presParOf" srcId="{34770CB4-831B-44C4-9F15-D6A2313E7C5B}" destId="{515E8687-B2D7-4DC3-A795-AF1B27C5EF25}" srcOrd="2" destOrd="0" presId="urn:microsoft.com/office/officeart/2008/layout/VerticalCurvedList"/>
    <dgm:cxn modelId="{48248EB5-A51B-42BB-B1B0-A81D4086BB6A}" type="presParOf" srcId="{34770CB4-831B-44C4-9F15-D6A2313E7C5B}" destId="{A7F6B5BB-75A1-481F-B4F9-9B2502206785}" srcOrd="3" destOrd="0" presId="urn:microsoft.com/office/officeart/2008/layout/VerticalCurvedList"/>
    <dgm:cxn modelId="{3F11525F-EE6C-4A34-9578-9D81DB3D9138}" type="presParOf" srcId="{E0CE24A1-EB81-459A-B61B-5298A6FE1E11}" destId="{62916576-532E-4D47-98D4-86D6C5B8D276}" srcOrd="1" destOrd="0" presId="urn:microsoft.com/office/officeart/2008/layout/VerticalCurvedList"/>
    <dgm:cxn modelId="{658B991B-8E2A-4E85-AB42-E18B1B2948F8}" type="presParOf" srcId="{E0CE24A1-EB81-459A-B61B-5298A6FE1E11}" destId="{1F65DA06-0B84-48BA-A4FD-A72E527F03C5}" srcOrd="2" destOrd="0" presId="urn:microsoft.com/office/officeart/2008/layout/VerticalCurvedList"/>
    <dgm:cxn modelId="{2EF4885E-F5DD-4895-BABB-4FEFA27BE18F}" type="presParOf" srcId="{1F65DA06-0B84-48BA-A4FD-A72E527F03C5}" destId="{C3AEEF2A-B1F5-4874-9AB7-C9E9021D56C1}" srcOrd="0" destOrd="0" presId="urn:microsoft.com/office/officeart/2008/layout/VerticalCurvedList"/>
    <dgm:cxn modelId="{5DC8D962-FC8E-496D-85AF-0F806E51055E}" type="presParOf" srcId="{E0CE24A1-EB81-459A-B61B-5298A6FE1E11}" destId="{55F8812B-3403-4130-8EE3-34DE37AC3337}" srcOrd="3" destOrd="0" presId="urn:microsoft.com/office/officeart/2008/layout/VerticalCurvedList"/>
    <dgm:cxn modelId="{8823817D-FC86-4602-A883-ED718B7D3BA5}" type="presParOf" srcId="{E0CE24A1-EB81-459A-B61B-5298A6FE1E11}" destId="{B970D069-AE9B-41C5-B78B-9160B5E0EF89}" srcOrd="4" destOrd="0" presId="urn:microsoft.com/office/officeart/2008/layout/VerticalCurvedList"/>
    <dgm:cxn modelId="{91D7A861-817D-48A5-8909-7AFC6A8FA6F0}" type="presParOf" srcId="{B970D069-AE9B-41C5-B78B-9160B5E0EF89}" destId="{CA1106D4-D81F-49C0-9EED-1CB3378A9A99}" srcOrd="0" destOrd="0" presId="urn:microsoft.com/office/officeart/2008/layout/VerticalCurvedList"/>
    <dgm:cxn modelId="{BF60F89B-3ACF-47BF-94E4-7B78DF941148}" type="presParOf" srcId="{E0CE24A1-EB81-459A-B61B-5298A6FE1E11}" destId="{0B175673-C49E-400D-83C4-FBDE47F64C5E}" srcOrd="5" destOrd="0" presId="urn:microsoft.com/office/officeart/2008/layout/VerticalCurvedList"/>
    <dgm:cxn modelId="{006B6702-BD30-41BF-8371-0CABE4BA3E48}" type="presParOf" srcId="{E0CE24A1-EB81-459A-B61B-5298A6FE1E11}" destId="{C75C0B6A-19D7-43B5-982A-B53ECE4520E2}" srcOrd="6" destOrd="0" presId="urn:microsoft.com/office/officeart/2008/layout/VerticalCurvedList"/>
    <dgm:cxn modelId="{E5C413FD-AFB6-41F6-96C3-30945F84F902}" type="presParOf" srcId="{C75C0B6A-19D7-43B5-982A-B53ECE4520E2}" destId="{71B600FE-4DDD-4ACB-8E9C-804F4386D807}" srcOrd="0" destOrd="0" presId="urn:microsoft.com/office/officeart/2008/layout/VerticalCurvedList"/>
    <dgm:cxn modelId="{73127DE0-178E-46A2-888D-5F50A9EFF852}" type="presParOf" srcId="{E0CE24A1-EB81-459A-B61B-5298A6FE1E11}" destId="{989EA5AE-EA06-446F-A313-921B067ECDB1}" srcOrd="7" destOrd="0" presId="urn:microsoft.com/office/officeart/2008/layout/VerticalCurvedList"/>
    <dgm:cxn modelId="{55FD3D13-404C-45BF-8639-D9F6D29A64CF}" type="presParOf" srcId="{E0CE24A1-EB81-459A-B61B-5298A6FE1E11}" destId="{F32F8A0C-5817-45C4-BE96-8312F1FB2105}" srcOrd="8" destOrd="0" presId="urn:microsoft.com/office/officeart/2008/layout/VerticalCurvedList"/>
    <dgm:cxn modelId="{F3C053CB-86B4-4FCB-A772-AB41A43F51B6}" type="presParOf" srcId="{F32F8A0C-5817-45C4-BE96-8312F1FB2105}" destId="{7FE0F911-75F8-4401-BD99-46AE1C856C67}" srcOrd="0" destOrd="0" presId="urn:microsoft.com/office/officeart/2008/layout/VerticalCurvedList"/>
    <dgm:cxn modelId="{9E606770-0ACC-41BE-B93C-37DC04695992}" type="presParOf" srcId="{E0CE24A1-EB81-459A-B61B-5298A6FE1E11}" destId="{F7A5E08D-4081-4CA2-900B-945E9C48BDFF}" srcOrd="9" destOrd="0" presId="urn:microsoft.com/office/officeart/2008/layout/VerticalCurvedList"/>
    <dgm:cxn modelId="{5A195A97-64AA-4636-8A92-19FF2E4E094E}" type="presParOf" srcId="{E0CE24A1-EB81-459A-B61B-5298A6FE1E11}" destId="{060DEBAE-D3C1-43D4-95F4-A75772EBAE00}" srcOrd="10" destOrd="0" presId="urn:microsoft.com/office/officeart/2008/layout/VerticalCurvedList"/>
    <dgm:cxn modelId="{0A9A5983-ED95-4A6E-9A40-6951CE55E8B9}" type="presParOf" srcId="{060DEBAE-D3C1-43D4-95F4-A75772EBAE00}" destId="{62ACF35C-9EFF-4245-AF7E-42F54B3DE657}" srcOrd="0" destOrd="0" presId="urn:microsoft.com/office/officeart/2008/layout/VerticalCurvedList"/>
    <dgm:cxn modelId="{78FE001F-8C09-4439-A97E-85DDCDC409D2}" type="presParOf" srcId="{E0CE24A1-EB81-459A-B61B-5298A6FE1E11}" destId="{8AEF87F8-1283-4750-8887-F916EA2DCACA}" srcOrd="11" destOrd="0" presId="urn:microsoft.com/office/officeart/2008/layout/VerticalCurvedList"/>
    <dgm:cxn modelId="{E4AA9419-2682-4673-A6BC-EF4BE6709F2F}" type="presParOf" srcId="{E0CE24A1-EB81-459A-B61B-5298A6FE1E11}" destId="{3F97634D-23B7-4BF4-8B07-69D5E4ADCEAA}" srcOrd="12" destOrd="0" presId="urn:microsoft.com/office/officeart/2008/layout/VerticalCurvedList"/>
    <dgm:cxn modelId="{AB3208F4-7EFB-4B06-904B-3D2A666F8A81}" type="presParOf" srcId="{3F97634D-23B7-4BF4-8B07-69D5E4ADCEAA}" destId="{02CE3231-7ECB-4443-B789-7023579FAAC3}" srcOrd="0" destOrd="0" presId="urn:microsoft.com/office/officeart/2008/layout/VerticalCurvedList"/>
    <dgm:cxn modelId="{B971580B-47D9-449D-A6E1-AE95F78AE325}" type="presParOf" srcId="{E0CE24A1-EB81-459A-B61B-5298A6FE1E11}" destId="{A56F6323-D4FA-42D7-9A17-4F0392EB5A48}" srcOrd="13" destOrd="0" presId="urn:microsoft.com/office/officeart/2008/layout/VerticalCurvedList"/>
    <dgm:cxn modelId="{AED840D4-A05B-4A41-9396-FCD3C669CE8C}" type="presParOf" srcId="{E0CE24A1-EB81-459A-B61B-5298A6FE1E11}" destId="{B7750BD0-DD8F-47CF-B9CC-2F3A8A7EEFD3}" srcOrd="14" destOrd="0" presId="urn:microsoft.com/office/officeart/2008/layout/VerticalCurvedList"/>
    <dgm:cxn modelId="{8A2630B2-CBD9-4185-9873-EE3C9D5946D0}" type="presParOf" srcId="{B7750BD0-DD8F-47CF-B9CC-2F3A8A7EEFD3}" destId="{2D0ABA44-9823-45C5-B59D-B03B7376C6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3DE8B-0FC2-408E-AA06-EE63C6018E15}">
      <dsp:nvSpPr>
        <dsp:cNvPr id="0" name=""/>
        <dsp:cNvSpPr/>
      </dsp:nvSpPr>
      <dsp:spPr>
        <a:xfrm>
          <a:off x="-5426164" y="-831283"/>
          <a:ext cx="6464217" cy="646421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16576-532E-4D47-98D4-86D6C5B8D276}">
      <dsp:nvSpPr>
        <dsp:cNvPr id="0" name=""/>
        <dsp:cNvSpPr/>
      </dsp:nvSpPr>
      <dsp:spPr>
        <a:xfrm>
          <a:off x="336835" y="218283"/>
          <a:ext cx="6894583" cy="436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1: IT INFRASTRUCTURE </a:t>
          </a:r>
          <a:endParaRPr lang="en-US" sz="2200" kern="1200" dirty="0"/>
        </a:p>
      </dsp:txBody>
      <dsp:txXfrm>
        <a:off x="336835" y="218283"/>
        <a:ext cx="6894583" cy="436373"/>
      </dsp:txXfrm>
    </dsp:sp>
    <dsp:sp modelId="{C3AEEF2A-B1F5-4874-9AB7-C9E9021D56C1}">
      <dsp:nvSpPr>
        <dsp:cNvPr id="0" name=""/>
        <dsp:cNvSpPr/>
      </dsp:nvSpPr>
      <dsp:spPr>
        <a:xfrm>
          <a:off x="64102" y="163736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812B-3403-4130-8EE3-34DE37AC3337}">
      <dsp:nvSpPr>
        <dsp:cNvPr id="0" name=""/>
        <dsp:cNvSpPr/>
      </dsp:nvSpPr>
      <dsp:spPr>
        <a:xfrm>
          <a:off x="732011" y="873228"/>
          <a:ext cx="6499407" cy="43637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2: ISMS DOC &amp; PROCESSES</a:t>
          </a:r>
          <a:endParaRPr lang="en-US" sz="2200" kern="1200" dirty="0"/>
        </a:p>
      </dsp:txBody>
      <dsp:txXfrm>
        <a:off x="732011" y="873228"/>
        <a:ext cx="6499407" cy="436373"/>
      </dsp:txXfrm>
    </dsp:sp>
    <dsp:sp modelId="{CA1106D4-D81F-49C0-9EED-1CB3378A9A99}">
      <dsp:nvSpPr>
        <dsp:cNvPr id="0" name=""/>
        <dsp:cNvSpPr/>
      </dsp:nvSpPr>
      <dsp:spPr>
        <a:xfrm>
          <a:off x="459277" y="818681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5673-C49E-400D-83C4-FBDE47F64C5E}">
      <dsp:nvSpPr>
        <dsp:cNvPr id="0" name=""/>
        <dsp:cNvSpPr/>
      </dsp:nvSpPr>
      <dsp:spPr>
        <a:xfrm>
          <a:off x="948565" y="1527692"/>
          <a:ext cx="6282853" cy="43637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3: SOFTWARE APP</a:t>
          </a:r>
          <a:endParaRPr lang="en-US" sz="2200" kern="1200" dirty="0"/>
        </a:p>
      </dsp:txBody>
      <dsp:txXfrm>
        <a:off x="948565" y="1527692"/>
        <a:ext cx="6282853" cy="436373"/>
      </dsp:txXfrm>
    </dsp:sp>
    <dsp:sp modelId="{71B600FE-4DDD-4ACB-8E9C-804F4386D807}">
      <dsp:nvSpPr>
        <dsp:cNvPr id="0" name=""/>
        <dsp:cNvSpPr/>
      </dsp:nvSpPr>
      <dsp:spPr>
        <a:xfrm>
          <a:off x="675832" y="1473146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EA5AE-EA06-446F-A313-921B067ECDB1}">
      <dsp:nvSpPr>
        <dsp:cNvPr id="0" name=""/>
        <dsp:cNvSpPr/>
      </dsp:nvSpPr>
      <dsp:spPr>
        <a:xfrm>
          <a:off x="1017709" y="2182638"/>
          <a:ext cx="6213709" cy="43637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4: OTHER APPS/UTILITIES/3</a:t>
          </a:r>
          <a:r>
            <a:rPr lang="en-US" sz="2200" kern="1200" baseline="30000" dirty="0" smtClean="0"/>
            <a:t>RD</a:t>
          </a:r>
          <a:r>
            <a:rPr lang="en-US" sz="2200" kern="1200" dirty="0" smtClean="0"/>
            <a:t> PARTIES</a:t>
          </a:r>
          <a:endParaRPr lang="en-US" sz="2200" kern="1200" dirty="0"/>
        </a:p>
      </dsp:txBody>
      <dsp:txXfrm>
        <a:off x="1017709" y="2182638"/>
        <a:ext cx="6213709" cy="436373"/>
      </dsp:txXfrm>
    </dsp:sp>
    <dsp:sp modelId="{7FE0F911-75F8-4401-BD99-46AE1C856C67}">
      <dsp:nvSpPr>
        <dsp:cNvPr id="0" name=""/>
        <dsp:cNvSpPr/>
      </dsp:nvSpPr>
      <dsp:spPr>
        <a:xfrm>
          <a:off x="744975" y="2128091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5E08D-4081-4CA2-900B-945E9C48BDFF}">
      <dsp:nvSpPr>
        <dsp:cNvPr id="0" name=""/>
        <dsp:cNvSpPr/>
      </dsp:nvSpPr>
      <dsp:spPr>
        <a:xfrm>
          <a:off x="948565" y="2837583"/>
          <a:ext cx="6282853" cy="43637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5: DESKTOPS &amp; BROWSERS</a:t>
          </a:r>
          <a:endParaRPr lang="en-US" sz="2200" kern="1200" dirty="0"/>
        </a:p>
      </dsp:txBody>
      <dsp:txXfrm>
        <a:off x="948565" y="2837583"/>
        <a:ext cx="6282853" cy="436373"/>
      </dsp:txXfrm>
    </dsp:sp>
    <dsp:sp modelId="{62ACF35C-9EFF-4245-AF7E-42F54B3DE657}">
      <dsp:nvSpPr>
        <dsp:cNvPr id="0" name=""/>
        <dsp:cNvSpPr/>
      </dsp:nvSpPr>
      <dsp:spPr>
        <a:xfrm>
          <a:off x="675832" y="2783036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87F8-1283-4750-8887-F916EA2DCACA}">
      <dsp:nvSpPr>
        <dsp:cNvPr id="0" name=""/>
        <dsp:cNvSpPr/>
      </dsp:nvSpPr>
      <dsp:spPr>
        <a:xfrm>
          <a:off x="732011" y="3492047"/>
          <a:ext cx="6499407" cy="43637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6: VULNERABILITY MANAGEMENT</a:t>
          </a:r>
          <a:endParaRPr lang="en-US" sz="2200" kern="1200" dirty="0"/>
        </a:p>
      </dsp:txBody>
      <dsp:txXfrm>
        <a:off x="732011" y="3492047"/>
        <a:ext cx="6499407" cy="436373"/>
      </dsp:txXfrm>
    </dsp:sp>
    <dsp:sp modelId="{02CE3231-7ECB-4443-B789-7023579FAAC3}">
      <dsp:nvSpPr>
        <dsp:cNvPr id="0" name=""/>
        <dsp:cNvSpPr/>
      </dsp:nvSpPr>
      <dsp:spPr>
        <a:xfrm>
          <a:off x="459277" y="3437501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F6323-D4FA-42D7-9A17-4F0392EB5A48}">
      <dsp:nvSpPr>
        <dsp:cNvPr id="0" name=""/>
        <dsp:cNvSpPr/>
      </dsp:nvSpPr>
      <dsp:spPr>
        <a:xfrm>
          <a:off x="336835" y="4146993"/>
          <a:ext cx="6894583" cy="43637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37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7: MOBILE SECURITY</a:t>
          </a:r>
          <a:endParaRPr lang="en-US" sz="2200" kern="1200" dirty="0"/>
        </a:p>
      </dsp:txBody>
      <dsp:txXfrm>
        <a:off x="336835" y="4146993"/>
        <a:ext cx="6894583" cy="436373"/>
      </dsp:txXfrm>
    </dsp:sp>
    <dsp:sp modelId="{2D0ABA44-9823-45C5-B59D-B03B7376C663}">
      <dsp:nvSpPr>
        <dsp:cNvPr id="0" name=""/>
        <dsp:cNvSpPr/>
      </dsp:nvSpPr>
      <dsp:spPr>
        <a:xfrm>
          <a:off x="64102" y="4092446"/>
          <a:ext cx="545467" cy="545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PART 2: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STRUCTURE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Structure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refers to the hierarchy and organization of teams, their interaction along with frequency, reporting, and problem-resolution mechanisms</a:t>
            </a:r>
            <a:endParaRPr lang="en-US" sz="2600" b="1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5456138"/>
              </p:ext>
            </p:extLst>
          </p:nvPr>
        </p:nvGraphicFramePr>
        <p:xfrm>
          <a:off x="846159" y="1269236"/>
          <a:ext cx="7738272" cy="501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18480104">
            <a:off x="404271" y="3398859"/>
            <a:ext cx="3866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ACCOUNTABILITY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3127456">
            <a:off x="4409772" y="3282710"/>
            <a:ext cx="492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VISIBILITY &amp; PARTICIPATION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963" y="1460305"/>
            <a:ext cx="331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STRUCTURE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55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926768"/>
              </p:ext>
            </p:extLst>
          </p:nvPr>
        </p:nvGraphicFramePr>
        <p:xfrm>
          <a:off x="799696" y="1378840"/>
          <a:ext cx="7825679" cy="503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1756836"/>
              </p:ext>
            </p:extLst>
          </p:nvPr>
        </p:nvGraphicFramePr>
        <p:xfrm>
          <a:off x="7110478" y="1157388"/>
          <a:ext cx="1708241" cy="132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 rot="18832834">
            <a:off x="1718830" y="1973573"/>
            <a:ext cx="262725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632834">
            <a:off x="5101521" y="1983084"/>
            <a:ext cx="262725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COOPERATION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8032834">
            <a:off x="5088756" y="5260386"/>
            <a:ext cx="262725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3432834">
            <a:off x="1607419" y="5198717"/>
            <a:ext cx="262725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963" y="1460305"/>
            <a:ext cx="1946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TEAM </a:t>
            </a:r>
          </a:p>
          <a:p>
            <a:r>
              <a:rPr lang="en-US" sz="2800" b="1" dirty="0" smtClean="0"/>
              <a:t>STRUCTURE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37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0181108"/>
              </p:ext>
            </p:extLst>
          </p:nvPr>
        </p:nvGraphicFramePr>
        <p:xfrm>
          <a:off x="982634" y="1405718"/>
          <a:ext cx="7424389" cy="4954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963" y="1378417"/>
            <a:ext cx="1781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</a:t>
            </a:r>
          </a:p>
          <a:p>
            <a:r>
              <a:rPr lang="en-US" sz="2800" b="1" dirty="0" smtClean="0"/>
              <a:t>SEQUENCE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1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8137160"/>
              </p:ext>
            </p:extLst>
          </p:nvPr>
        </p:nvGraphicFramePr>
        <p:xfrm>
          <a:off x="881325" y="1370550"/>
          <a:ext cx="7295521" cy="480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An effective project manager has a thorough understanding of what needs to be achieved, and is able to orchestrate resources, teams, hierarchy, and reporting in order to achieve a successful project outcome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349" y="56667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23338</TotalTime>
  <Words>224</Words>
  <Application>Microsoft Office PowerPoint</Application>
  <PresentationFormat>On-screen Show (4:3)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PROJECT MANAGEMENT FOR INFOSEC: PART 2</vt:lpstr>
      <vt:lpstr>PROJECT MANAGEMENT FOR INFOSEC: PART 2</vt:lpstr>
      <vt:lpstr>PROJECT MANAGEMENT FOR INFOSEC: PART 2</vt:lpstr>
      <vt:lpstr>PROJECT MANAGEMENT FOR INFOSEC: PART 2</vt:lpstr>
      <vt:lpstr>PROJECT MANAGEMENT FOR INFOSEC: PART 2</vt:lpstr>
      <vt:lpstr>PROJECT MANAGEMENT FOR INFOSEC: PART 2</vt:lpstr>
      <vt:lpstr>PROJECT MANAGEMENT FOR INFOSEC: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1870</cp:revision>
  <cp:lastPrinted>2017-07-15T17:14:51Z</cp:lastPrinted>
  <dcterms:modified xsi:type="dcterms:W3CDTF">2018-07-22T10:03:17Z</dcterms:modified>
</cp:coreProperties>
</file>