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5" r:id="rId2"/>
    <p:sldId id="386" r:id="rId3"/>
    <p:sldId id="387" r:id="rId4"/>
    <p:sldId id="389" r:id="rId5"/>
    <p:sldId id="390" r:id="rId6"/>
    <p:sldId id="392" r:id="rId7"/>
    <p:sldId id="393" r:id="rId8"/>
    <p:sldId id="394" r:id="rId9"/>
    <p:sldId id="39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3F7E7-235F-47D6-B2AA-48BEC1868015}" type="doc">
      <dgm:prSet loTypeId="urn:microsoft.com/office/officeart/2005/8/layout/radial5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C9DEB-B22A-4128-89C9-B41BE8BD5B1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DELTA TECH CONSULTANT</a:t>
          </a:r>
        </a:p>
        <a:p>
          <a:r>
            <a:rPr lang="en-US" sz="1200" dirty="0" smtClean="0">
              <a:solidFill>
                <a:schemeClr val="tx1"/>
              </a:solidFill>
            </a:rPr>
            <a:t>TEAM</a:t>
          </a:r>
          <a:endParaRPr lang="en-US" sz="1200" dirty="0">
            <a:solidFill>
              <a:schemeClr val="tx1"/>
            </a:solidFill>
          </a:endParaRPr>
        </a:p>
      </dgm:t>
    </dgm:pt>
    <dgm:pt modelId="{1185B59B-52B2-49CB-9EA8-069FB5171CB5}" type="parTrans" cxnId="{78AF90CC-0256-41D7-996B-AB230AE60C14}">
      <dgm:prSet/>
      <dgm:spPr/>
      <dgm:t>
        <a:bodyPr/>
        <a:lstStyle/>
        <a:p>
          <a:endParaRPr lang="en-US"/>
        </a:p>
      </dgm:t>
    </dgm:pt>
    <dgm:pt modelId="{0D9A6DE3-24B6-4BB3-931C-B4B6E06686B6}" type="sibTrans" cxnId="{78AF90CC-0256-41D7-996B-AB230AE60C14}">
      <dgm:prSet/>
      <dgm:spPr/>
      <dgm:t>
        <a:bodyPr/>
        <a:lstStyle/>
        <a:p>
          <a:endParaRPr lang="en-US"/>
        </a:p>
      </dgm:t>
    </dgm:pt>
    <dgm:pt modelId="{34AAC7DC-ECFF-44AC-9460-882E80306024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ISMC</a:t>
          </a:r>
          <a:endParaRPr lang="en-US" sz="1400" b="1" dirty="0">
            <a:solidFill>
              <a:schemeClr val="tx1"/>
            </a:solidFill>
          </a:endParaRPr>
        </a:p>
      </dgm:t>
    </dgm:pt>
    <dgm:pt modelId="{809E8C05-8F11-4B23-86B0-4B7C7BC864B7}" type="parTrans" cxnId="{CA34CD4F-1DD5-4EDF-B276-775CC5B5CA9F}">
      <dgm:prSet/>
      <dgm:spPr/>
      <dgm:t>
        <a:bodyPr/>
        <a:lstStyle/>
        <a:p>
          <a:endParaRPr lang="en-US"/>
        </a:p>
      </dgm:t>
    </dgm:pt>
    <dgm:pt modelId="{F90BC2C5-6444-4FA8-9F02-53C14FFD64F1}" type="sibTrans" cxnId="{CA34CD4F-1DD5-4EDF-B276-775CC5B5CA9F}">
      <dgm:prSet/>
      <dgm:spPr/>
      <dgm:t>
        <a:bodyPr/>
        <a:lstStyle/>
        <a:p>
          <a:endParaRPr lang="en-US"/>
        </a:p>
      </dgm:t>
    </dgm:pt>
    <dgm:pt modelId="{B2B33F27-E435-4D01-8A70-F54CF2F475F4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IT STEERING COMMITTEE</a:t>
          </a:r>
          <a:endParaRPr lang="en-US" sz="1600" dirty="0">
            <a:solidFill>
              <a:schemeClr val="tx1"/>
            </a:solidFill>
          </a:endParaRPr>
        </a:p>
      </dgm:t>
    </dgm:pt>
    <dgm:pt modelId="{9EDEAE97-D134-41DD-B2EB-2F6E1A9D539F}" type="parTrans" cxnId="{EB5D66DD-15A3-4726-A25E-7B3789B64196}">
      <dgm:prSet/>
      <dgm:spPr/>
      <dgm:t>
        <a:bodyPr/>
        <a:lstStyle/>
        <a:p>
          <a:endParaRPr lang="en-US"/>
        </a:p>
      </dgm:t>
    </dgm:pt>
    <dgm:pt modelId="{9A9E6E20-191F-4EEE-8471-F816D9108A6B}" type="sibTrans" cxnId="{EB5D66DD-15A3-4726-A25E-7B3789B64196}">
      <dgm:prSet/>
      <dgm:spPr/>
      <dgm:t>
        <a:bodyPr/>
        <a:lstStyle/>
        <a:p>
          <a:endParaRPr lang="en-US"/>
        </a:p>
      </dgm:t>
    </dgm:pt>
    <dgm:pt modelId="{2928BCA0-D9FB-43DC-88BA-58D0A02A31B6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BOARD</a:t>
          </a:r>
          <a:r>
            <a:rPr lang="en-US" sz="1400" b="1" dirty="0" smtClean="0">
              <a:solidFill>
                <a:schemeClr val="tx1"/>
              </a:solidFill>
            </a:rPr>
            <a:t>/</a:t>
          </a:r>
        </a:p>
        <a:p>
          <a:r>
            <a:rPr lang="en-US" sz="1400" b="1" dirty="0" smtClean="0">
              <a:solidFill>
                <a:schemeClr val="tx1"/>
              </a:solidFill>
            </a:rPr>
            <a:t>EXECUTIVE</a:t>
          </a:r>
          <a:endParaRPr lang="en-US" sz="1400" b="1" dirty="0">
            <a:solidFill>
              <a:schemeClr val="tx1"/>
            </a:solidFill>
          </a:endParaRPr>
        </a:p>
      </dgm:t>
    </dgm:pt>
    <dgm:pt modelId="{C06D5DFA-37A2-492E-AD6B-707C78524DD3}" type="parTrans" cxnId="{489DA3AF-1583-4A1D-9E20-B633813A57AA}">
      <dgm:prSet/>
      <dgm:spPr/>
      <dgm:t>
        <a:bodyPr/>
        <a:lstStyle/>
        <a:p>
          <a:endParaRPr lang="en-US"/>
        </a:p>
      </dgm:t>
    </dgm:pt>
    <dgm:pt modelId="{3CE57544-EA95-4C1A-AD16-3E4290BD09B7}" type="sibTrans" cxnId="{489DA3AF-1583-4A1D-9E20-B633813A57AA}">
      <dgm:prSet/>
      <dgm:spPr/>
      <dgm:t>
        <a:bodyPr/>
        <a:lstStyle/>
        <a:p>
          <a:endParaRPr lang="en-US"/>
        </a:p>
      </dgm:t>
    </dgm:pt>
    <dgm:pt modelId="{1B87FCFA-247A-490E-B00E-11688BCA3905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IT TEAMS</a:t>
          </a:r>
          <a:endParaRPr lang="en-US" sz="2000" dirty="0">
            <a:solidFill>
              <a:schemeClr val="tx1"/>
            </a:solidFill>
          </a:endParaRPr>
        </a:p>
      </dgm:t>
    </dgm:pt>
    <dgm:pt modelId="{DDB8B68A-75FF-4159-9ABF-9E9D1C6B282E}" type="parTrans" cxnId="{A21839ED-D1A2-49E0-889F-C03F5EA35326}">
      <dgm:prSet/>
      <dgm:spPr/>
      <dgm:t>
        <a:bodyPr/>
        <a:lstStyle/>
        <a:p>
          <a:endParaRPr lang="en-US"/>
        </a:p>
      </dgm:t>
    </dgm:pt>
    <dgm:pt modelId="{B3044997-9EB8-411F-B582-352535453202}" type="sibTrans" cxnId="{A21839ED-D1A2-49E0-889F-C03F5EA35326}">
      <dgm:prSet/>
      <dgm:spPr/>
      <dgm:t>
        <a:bodyPr/>
        <a:lstStyle/>
        <a:p>
          <a:endParaRPr lang="en-US"/>
        </a:p>
      </dgm:t>
    </dgm:pt>
    <dgm:pt modelId="{8B49FB83-8853-4E6E-9E69-36FA870B561C}" type="pres">
      <dgm:prSet presAssocID="{44C3F7E7-235F-47D6-B2AA-48BEC18680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95F59-8928-4868-B615-075E3D6F9BED}" type="pres">
      <dgm:prSet presAssocID="{DB4C9DEB-B22A-4128-89C9-B41BE8BD5B10}" presName="centerShape" presStyleLbl="node0" presStyleIdx="0" presStyleCnt="1"/>
      <dgm:spPr/>
      <dgm:t>
        <a:bodyPr/>
        <a:lstStyle/>
        <a:p>
          <a:endParaRPr lang="en-US"/>
        </a:p>
      </dgm:t>
    </dgm:pt>
    <dgm:pt modelId="{5F57986B-1BDE-4D60-910D-A4660DE46212}" type="pres">
      <dgm:prSet presAssocID="{809E8C05-8F11-4B23-86B0-4B7C7BC864B7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D263BDF-7958-4424-A215-0C504AFF1CB7}" type="pres">
      <dgm:prSet presAssocID="{809E8C05-8F11-4B23-86B0-4B7C7BC864B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690B534-4163-486B-9CAB-F8FE8A83E18B}" type="pres">
      <dgm:prSet presAssocID="{34AAC7DC-ECFF-44AC-9460-882E80306024}" presName="node" presStyleLbl="node1" presStyleIdx="0" presStyleCnt="4" custScaleX="101480" custScaleY="78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620AE-4D0B-42EF-A10D-653EBC72F5D4}" type="pres">
      <dgm:prSet presAssocID="{9EDEAE97-D134-41DD-B2EB-2F6E1A9D539F}" presName="parTrans" presStyleLbl="sibTrans2D1" presStyleIdx="1" presStyleCnt="4"/>
      <dgm:spPr/>
      <dgm:t>
        <a:bodyPr/>
        <a:lstStyle/>
        <a:p>
          <a:endParaRPr lang="en-US"/>
        </a:p>
      </dgm:t>
    </dgm:pt>
    <dgm:pt modelId="{C497C4B8-E4B3-47C9-A39F-349779C7DBAE}" type="pres">
      <dgm:prSet presAssocID="{9EDEAE97-D134-41DD-B2EB-2F6E1A9D539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2CABE39-922E-4685-873C-1DE62401ECF2}" type="pres">
      <dgm:prSet presAssocID="{B2B33F27-E435-4D01-8A70-F54CF2F475F4}" presName="node" presStyleLbl="node1" presStyleIdx="1" presStyleCnt="4" custScaleX="127955" custScaleY="1217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E5E38-FA09-48BE-AD6B-F07BAAEABAB8}" type="pres">
      <dgm:prSet presAssocID="{C06D5DFA-37A2-492E-AD6B-707C78524DD3}" presName="parTrans" presStyleLbl="sibTrans2D1" presStyleIdx="2" presStyleCnt="4"/>
      <dgm:spPr/>
      <dgm:t>
        <a:bodyPr/>
        <a:lstStyle/>
        <a:p>
          <a:endParaRPr lang="en-US"/>
        </a:p>
      </dgm:t>
    </dgm:pt>
    <dgm:pt modelId="{81175FD3-751B-49FF-951B-BE470039B46B}" type="pres">
      <dgm:prSet presAssocID="{C06D5DFA-37A2-492E-AD6B-707C78524DD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405E327-C88B-4F7E-9308-09EBBB0C4E48}" type="pres">
      <dgm:prSet presAssocID="{2928BCA0-D9FB-43DC-88BA-58D0A02A31B6}" presName="node" presStyleLbl="node1" presStyleIdx="2" presStyleCnt="4" custScaleX="114346" custScaleY="109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D6672-1124-48E1-B08C-1A5733F6E5CB}" type="pres">
      <dgm:prSet presAssocID="{DDB8B68A-75FF-4159-9ABF-9E9D1C6B282E}" presName="parTrans" presStyleLbl="sibTrans2D1" presStyleIdx="3" presStyleCnt="4"/>
      <dgm:spPr/>
      <dgm:t>
        <a:bodyPr/>
        <a:lstStyle/>
        <a:p>
          <a:endParaRPr lang="en-US"/>
        </a:p>
      </dgm:t>
    </dgm:pt>
    <dgm:pt modelId="{665CE164-65FA-4634-BAC5-EFA0E89CD367}" type="pres">
      <dgm:prSet presAssocID="{DDB8B68A-75FF-4159-9ABF-9E9D1C6B28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A0C5EF00-D813-4A94-B901-CF22C3DD16D3}" type="pres">
      <dgm:prSet presAssocID="{1B87FCFA-247A-490E-B00E-11688BCA3905}" presName="node" presStyleLbl="node1" presStyleIdx="3" presStyleCnt="4" custScaleX="123283" custScaleY="130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AF90CC-0256-41D7-996B-AB230AE60C14}" srcId="{44C3F7E7-235F-47D6-B2AA-48BEC1868015}" destId="{DB4C9DEB-B22A-4128-89C9-B41BE8BD5B10}" srcOrd="0" destOrd="0" parTransId="{1185B59B-52B2-49CB-9EA8-069FB5171CB5}" sibTransId="{0D9A6DE3-24B6-4BB3-931C-B4B6E06686B6}"/>
    <dgm:cxn modelId="{AA4D8B57-35FB-4845-93DC-6ED187322854}" type="presOf" srcId="{C06D5DFA-37A2-492E-AD6B-707C78524DD3}" destId="{81175FD3-751B-49FF-951B-BE470039B46B}" srcOrd="1" destOrd="0" presId="urn:microsoft.com/office/officeart/2005/8/layout/radial5"/>
    <dgm:cxn modelId="{8F3B12B3-8F91-433B-9268-0733FD7CB38D}" type="presOf" srcId="{1B87FCFA-247A-490E-B00E-11688BCA3905}" destId="{A0C5EF00-D813-4A94-B901-CF22C3DD16D3}" srcOrd="0" destOrd="0" presId="urn:microsoft.com/office/officeart/2005/8/layout/radial5"/>
    <dgm:cxn modelId="{460DE26E-E362-4D44-993F-CDEFEA98E34E}" type="presOf" srcId="{34AAC7DC-ECFF-44AC-9460-882E80306024}" destId="{A690B534-4163-486B-9CAB-F8FE8A83E18B}" srcOrd="0" destOrd="0" presId="urn:microsoft.com/office/officeart/2005/8/layout/radial5"/>
    <dgm:cxn modelId="{B10F7A14-17E3-480A-A5CD-EF886D7E3666}" type="presOf" srcId="{809E8C05-8F11-4B23-86B0-4B7C7BC864B7}" destId="{AD263BDF-7958-4424-A215-0C504AFF1CB7}" srcOrd="1" destOrd="0" presId="urn:microsoft.com/office/officeart/2005/8/layout/radial5"/>
    <dgm:cxn modelId="{27E8B8ED-9CA2-48BC-A585-47D2EAC98669}" type="presOf" srcId="{DDB8B68A-75FF-4159-9ABF-9E9D1C6B282E}" destId="{126D6672-1124-48E1-B08C-1A5733F6E5CB}" srcOrd="0" destOrd="0" presId="urn:microsoft.com/office/officeart/2005/8/layout/radial5"/>
    <dgm:cxn modelId="{EB5D66DD-15A3-4726-A25E-7B3789B64196}" srcId="{DB4C9DEB-B22A-4128-89C9-B41BE8BD5B10}" destId="{B2B33F27-E435-4D01-8A70-F54CF2F475F4}" srcOrd="1" destOrd="0" parTransId="{9EDEAE97-D134-41DD-B2EB-2F6E1A9D539F}" sibTransId="{9A9E6E20-191F-4EEE-8471-F816D9108A6B}"/>
    <dgm:cxn modelId="{8E448547-7FD0-4155-AC2A-7B5F8BE18939}" type="presOf" srcId="{44C3F7E7-235F-47D6-B2AA-48BEC1868015}" destId="{8B49FB83-8853-4E6E-9E69-36FA870B561C}" srcOrd="0" destOrd="0" presId="urn:microsoft.com/office/officeart/2005/8/layout/radial5"/>
    <dgm:cxn modelId="{F0251112-4198-4816-824D-B12CFFC40454}" type="presOf" srcId="{9EDEAE97-D134-41DD-B2EB-2F6E1A9D539F}" destId="{C497C4B8-E4B3-47C9-A39F-349779C7DBAE}" srcOrd="1" destOrd="0" presId="urn:microsoft.com/office/officeart/2005/8/layout/radial5"/>
    <dgm:cxn modelId="{757BD4F1-7665-4015-9246-3C9909CE61E3}" type="presOf" srcId="{C06D5DFA-37A2-492E-AD6B-707C78524DD3}" destId="{26EE5E38-FA09-48BE-AD6B-F07BAAEABAB8}" srcOrd="0" destOrd="0" presId="urn:microsoft.com/office/officeart/2005/8/layout/radial5"/>
    <dgm:cxn modelId="{EC8B5B72-169E-456E-A7C6-C3340C8FBA60}" type="presOf" srcId="{DDB8B68A-75FF-4159-9ABF-9E9D1C6B282E}" destId="{665CE164-65FA-4634-BAC5-EFA0E89CD367}" srcOrd="1" destOrd="0" presId="urn:microsoft.com/office/officeart/2005/8/layout/radial5"/>
    <dgm:cxn modelId="{63CB6725-9A31-40C2-A1F7-6DF78899257A}" type="presOf" srcId="{DB4C9DEB-B22A-4128-89C9-B41BE8BD5B10}" destId="{D3295F59-8928-4868-B615-075E3D6F9BED}" srcOrd="0" destOrd="0" presId="urn:microsoft.com/office/officeart/2005/8/layout/radial5"/>
    <dgm:cxn modelId="{CA34CD4F-1DD5-4EDF-B276-775CC5B5CA9F}" srcId="{DB4C9DEB-B22A-4128-89C9-B41BE8BD5B10}" destId="{34AAC7DC-ECFF-44AC-9460-882E80306024}" srcOrd="0" destOrd="0" parTransId="{809E8C05-8F11-4B23-86B0-4B7C7BC864B7}" sibTransId="{F90BC2C5-6444-4FA8-9F02-53C14FFD64F1}"/>
    <dgm:cxn modelId="{11CCC5D3-2DD4-4081-AF84-DB18DB3B8925}" type="presOf" srcId="{B2B33F27-E435-4D01-8A70-F54CF2F475F4}" destId="{F2CABE39-922E-4685-873C-1DE62401ECF2}" srcOrd="0" destOrd="0" presId="urn:microsoft.com/office/officeart/2005/8/layout/radial5"/>
    <dgm:cxn modelId="{489DA3AF-1583-4A1D-9E20-B633813A57AA}" srcId="{DB4C9DEB-B22A-4128-89C9-B41BE8BD5B10}" destId="{2928BCA0-D9FB-43DC-88BA-58D0A02A31B6}" srcOrd="2" destOrd="0" parTransId="{C06D5DFA-37A2-492E-AD6B-707C78524DD3}" sibTransId="{3CE57544-EA95-4C1A-AD16-3E4290BD09B7}"/>
    <dgm:cxn modelId="{C2F284EC-8497-4967-8B79-7CFA3EAFFC8F}" type="presOf" srcId="{2928BCA0-D9FB-43DC-88BA-58D0A02A31B6}" destId="{B405E327-C88B-4F7E-9308-09EBBB0C4E48}" srcOrd="0" destOrd="0" presId="urn:microsoft.com/office/officeart/2005/8/layout/radial5"/>
    <dgm:cxn modelId="{67576F59-BD05-48BB-8605-4273FDDD07DA}" type="presOf" srcId="{9EDEAE97-D134-41DD-B2EB-2F6E1A9D539F}" destId="{8C3620AE-4D0B-42EF-A10D-653EBC72F5D4}" srcOrd="0" destOrd="0" presId="urn:microsoft.com/office/officeart/2005/8/layout/radial5"/>
    <dgm:cxn modelId="{A21839ED-D1A2-49E0-889F-C03F5EA35326}" srcId="{DB4C9DEB-B22A-4128-89C9-B41BE8BD5B10}" destId="{1B87FCFA-247A-490E-B00E-11688BCA3905}" srcOrd="3" destOrd="0" parTransId="{DDB8B68A-75FF-4159-9ABF-9E9D1C6B282E}" sibTransId="{B3044997-9EB8-411F-B582-352535453202}"/>
    <dgm:cxn modelId="{C90B36A6-FB58-42D8-A5ED-9E644EDE508A}" type="presOf" srcId="{809E8C05-8F11-4B23-86B0-4B7C7BC864B7}" destId="{5F57986B-1BDE-4D60-910D-A4660DE46212}" srcOrd="0" destOrd="0" presId="urn:microsoft.com/office/officeart/2005/8/layout/radial5"/>
    <dgm:cxn modelId="{8BF12748-F532-4584-827F-EC5513203908}" type="presParOf" srcId="{8B49FB83-8853-4E6E-9E69-36FA870B561C}" destId="{D3295F59-8928-4868-B615-075E3D6F9BED}" srcOrd="0" destOrd="0" presId="urn:microsoft.com/office/officeart/2005/8/layout/radial5"/>
    <dgm:cxn modelId="{4E10B69C-407C-4712-A950-3388FC94BDE4}" type="presParOf" srcId="{8B49FB83-8853-4E6E-9E69-36FA870B561C}" destId="{5F57986B-1BDE-4D60-910D-A4660DE46212}" srcOrd="1" destOrd="0" presId="urn:microsoft.com/office/officeart/2005/8/layout/radial5"/>
    <dgm:cxn modelId="{F7167AD2-3A9D-4D5F-B83D-18A430589A8A}" type="presParOf" srcId="{5F57986B-1BDE-4D60-910D-A4660DE46212}" destId="{AD263BDF-7958-4424-A215-0C504AFF1CB7}" srcOrd="0" destOrd="0" presId="urn:microsoft.com/office/officeart/2005/8/layout/radial5"/>
    <dgm:cxn modelId="{0216B5C7-C467-479B-A3CD-986968C5DAE3}" type="presParOf" srcId="{8B49FB83-8853-4E6E-9E69-36FA870B561C}" destId="{A690B534-4163-486B-9CAB-F8FE8A83E18B}" srcOrd="2" destOrd="0" presId="urn:microsoft.com/office/officeart/2005/8/layout/radial5"/>
    <dgm:cxn modelId="{8B243736-4883-4402-84C1-041F0523628A}" type="presParOf" srcId="{8B49FB83-8853-4E6E-9E69-36FA870B561C}" destId="{8C3620AE-4D0B-42EF-A10D-653EBC72F5D4}" srcOrd="3" destOrd="0" presId="urn:microsoft.com/office/officeart/2005/8/layout/radial5"/>
    <dgm:cxn modelId="{FF6E31BE-6831-4C15-BF48-D5E3E2A47B45}" type="presParOf" srcId="{8C3620AE-4D0B-42EF-A10D-653EBC72F5D4}" destId="{C497C4B8-E4B3-47C9-A39F-349779C7DBAE}" srcOrd="0" destOrd="0" presId="urn:microsoft.com/office/officeart/2005/8/layout/radial5"/>
    <dgm:cxn modelId="{BCC1A20D-04F6-4ECC-992E-D6F3A9BFD18F}" type="presParOf" srcId="{8B49FB83-8853-4E6E-9E69-36FA870B561C}" destId="{F2CABE39-922E-4685-873C-1DE62401ECF2}" srcOrd="4" destOrd="0" presId="urn:microsoft.com/office/officeart/2005/8/layout/radial5"/>
    <dgm:cxn modelId="{E546E176-1232-4F0B-BCE4-B1BAD51AE848}" type="presParOf" srcId="{8B49FB83-8853-4E6E-9E69-36FA870B561C}" destId="{26EE5E38-FA09-48BE-AD6B-F07BAAEABAB8}" srcOrd="5" destOrd="0" presId="urn:microsoft.com/office/officeart/2005/8/layout/radial5"/>
    <dgm:cxn modelId="{7DA2BF94-5067-45C4-B63F-96E9A2B0466E}" type="presParOf" srcId="{26EE5E38-FA09-48BE-AD6B-F07BAAEABAB8}" destId="{81175FD3-751B-49FF-951B-BE470039B46B}" srcOrd="0" destOrd="0" presId="urn:microsoft.com/office/officeart/2005/8/layout/radial5"/>
    <dgm:cxn modelId="{A5DF4FAD-167E-48FA-80A2-3FF3CB120F02}" type="presParOf" srcId="{8B49FB83-8853-4E6E-9E69-36FA870B561C}" destId="{B405E327-C88B-4F7E-9308-09EBBB0C4E48}" srcOrd="6" destOrd="0" presId="urn:microsoft.com/office/officeart/2005/8/layout/radial5"/>
    <dgm:cxn modelId="{2B1B2A40-D4BD-4191-9F52-0E950107DE14}" type="presParOf" srcId="{8B49FB83-8853-4E6E-9E69-36FA870B561C}" destId="{126D6672-1124-48E1-B08C-1A5733F6E5CB}" srcOrd="7" destOrd="0" presId="urn:microsoft.com/office/officeart/2005/8/layout/radial5"/>
    <dgm:cxn modelId="{0605EE91-4CBF-492C-8DB5-2C441EF72C04}" type="presParOf" srcId="{126D6672-1124-48E1-B08C-1A5733F6E5CB}" destId="{665CE164-65FA-4634-BAC5-EFA0E89CD367}" srcOrd="0" destOrd="0" presId="urn:microsoft.com/office/officeart/2005/8/layout/radial5"/>
    <dgm:cxn modelId="{B3CC1CE8-8953-4967-AE1A-13F86BD4AE01}" type="presParOf" srcId="{8B49FB83-8853-4E6E-9E69-36FA870B561C}" destId="{A0C5EF00-D813-4A94-B901-CF22C3DD16D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7B1D1-7B47-4E08-B451-0B7903451032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ADC5E989-D7EC-4FC5-B27C-DD363AB7C890}">
      <dgm:prSet phldrT="[Text]"/>
      <dgm:spPr/>
      <dgm:t>
        <a:bodyPr/>
        <a:lstStyle/>
        <a:p>
          <a:r>
            <a:rPr lang="en-US" dirty="0" smtClean="0"/>
            <a:t>Quarterly status update</a:t>
          </a:r>
          <a:endParaRPr lang="en-US" dirty="0"/>
        </a:p>
      </dgm:t>
    </dgm:pt>
    <dgm:pt modelId="{75924F2A-2BA5-4AC8-82E9-265A11E72BEC}" type="parTrans" cxnId="{6B27CBE1-5D0B-4B41-B4F5-77071C8A1CA9}">
      <dgm:prSet/>
      <dgm:spPr/>
      <dgm:t>
        <a:bodyPr/>
        <a:lstStyle/>
        <a:p>
          <a:endParaRPr lang="en-US"/>
        </a:p>
      </dgm:t>
    </dgm:pt>
    <dgm:pt modelId="{60F86319-7C3F-44C2-A640-BBC168A3EAEA}" type="sibTrans" cxnId="{6B27CBE1-5D0B-4B41-B4F5-77071C8A1CA9}">
      <dgm:prSet/>
      <dgm:spPr/>
      <dgm:t>
        <a:bodyPr/>
        <a:lstStyle/>
        <a:p>
          <a:endParaRPr lang="en-US"/>
        </a:p>
      </dgm:t>
    </dgm:pt>
    <dgm:pt modelId="{B171D2A6-EC80-40F0-8114-9DF4BF4B2AAD}">
      <dgm:prSet phldrT="[Text]"/>
      <dgm:spPr/>
      <dgm:t>
        <a:bodyPr/>
        <a:lstStyle/>
        <a:p>
          <a:r>
            <a:rPr lang="en-US" dirty="0" smtClean="0"/>
            <a:t>Monthly status update</a:t>
          </a:r>
          <a:endParaRPr lang="en-US" dirty="0"/>
        </a:p>
      </dgm:t>
    </dgm:pt>
    <dgm:pt modelId="{3095D7ED-F31F-4C7E-A875-65C32492C86F}" type="parTrans" cxnId="{C44C2F90-B2BD-4D3B-AF5B-DF43AF8DE251}">
      <dgm:prSet/>
      <dgm:spPr/>
      <dgm:t>
        <a:bodyPr/>
        <a:lstStyle/>
        <a:p>
          <a:endParaRPr lang="en-US"/>
        </a:p>
      </dgm:t>
    </dgm:pt>
    <dgm:pt modelId="{E31563DA-EBC9-4149-B28C-E9274F5B0912}" type="sibTrans" cxnId="{C44C2F90-B2BD-4D3B-AF5B-DF43AF8DE251}">
      <dgm:prSet/>
      <dgm:spPr/>
      <dgm:t>
        <a:bodyPr/>
        <a:lstStyle/>
        <a:p>
          <a:endParaRPr lang="en-US"/>
        </a:p>
      </dgm:t>
    </dgm:pt>
    <dgm:pt modelId="{32EE9966-E046-48F8-9B1B-81312F597CCA}">
      <dgm:prSet phldrT="[Text]"/>
      <dgm:spPr/>
      <dgm:t>
        <a:bodyPr/>
        <a:lstStyle/>
        <a:p>
          <a:r>
            <a:rPr lang="en-US" dirty="0" smtClean="0"/>
            <a:t>Weekly status update</a:t>
          </a:r>
          <a:endParaRPr lang="en-US" dirty="0"/>
        </a:p>
      </dgm:t>
    </dgm:pt>
    <dgm:pt modelId="{E34AC609-8F90-4ADD-AA33-9A89FED57AE8}" type="parTrans" cxnId="{C1511BD6-DD68-49D0-9483-821A6AE481FE}">
      <dgm:prSet/>
      <dgm:spPr/>
      <dgm:t>
        <a:bodyPr/>
        <a:lstStyle/>
        <a:p>
          <a:endParaRPr lang="en-US"/>
        </a:p>
      </dgm:t>
    </dgm:pt>
    <dgm:pt modelId="{03D842B5-BF10-458C-9205-BCFC123A9D50}" type="sibTrans" cxnId="{C1511BD6-DD68-49D0-9483-821A6AE481FE}">
      <dgm:prSet/>
      <dgm:spPr/>
      <dgm:t>
        <a:bodyPr/>
        <a:lstStyle/>
        <a:p>
          <a:endParaRPr lang="en-US"/>
        </a:p>
      </dgm:t>
    </dgm:pt>
    <dgm:pt modelId="{2CA706B5-5FAE-4633-BB13-F341892B1355}" type="pres">
      <dgm:prSet presAssocID="{00E7B1D1-7B47-4E08-B451-0B79034510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1B5C724-8B4D-4039-8CD8-CDD7FBD8D24A}" type="pres">
      <dgm:prSet presAssocID="{ADC5E989-D7EC-4FC5-B27C-DD363AB7C89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BCEF6-645E-4CF3-AC76-B1FC8F55681A}" type="pres">
      <dgm:prSet presAssocID="{ADC5E989-D7EC-4FC5-B27C-DD363AB7C890}" presName="gear1srcNode" presStyleLbl="node1" presStyleIdx="0" presStyleCnt="3"/>
      <dgm:spPr/>
      <dgm:t>
        <a:bodyPr/>
        <a:lstStyle/>
        <a:p>
          <a:endParaRPr lang="en-US"/>
        </a:p>
      </dgm:t>
    </dgm:pt>
    <dgm:pt modelId="{C95EC13A-3645-4770-93CD-35BDF3ED782E}" type="pres">
      <dgm:prSet presAssocID="{ADC5E989-D7EC-4FC5-B27C-DD363AB7C890}" presName="gear1dstNode" presStyleLbl="node1" presStyleIdx="0" presStyleCnt="3"/>
      <dgm:spPr/>
      <dgm:t>
        <a:bodyPr/>
        <a:lstStyle/>
        <a:p>
          <a:endParaRPr lang="en-US"/>
        </a:p>
      </dgm:t>
    </dgm:pt>
    <dgm:pt modelId="{FC2CB7F6-05BE-415A-A12A-0D25C229EEEE}" type="pres">
      <dgm:prSet presAssocID="{B171D2A6-EC80-40F0-8114-9DF4BF4B2AA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57BA2-8A68-4359-9EF6-F05BB649206C}" type="pres">
      <dgm:prSet presAssocID="{B171D2A6-EC80-40F0-8114-9DF4BF4B2AAD}" presName="gear2srcNode" presStyleLbl="node1" presStyleIdx="1" presStyleCnt="3"/>
      <dgm:spPr/>
      <dgm:t>
        <a:bodyPr/>
        <a:lstStyle/>
        <a:p>
          <a:endParaRPr lang="en-US"/>
        </a:p>
      </dgm:t>
    </dgm:pt>
    <dgm:pt modelId="{215CE4F5-B1D7-43F9-9C45-DBC3ADDD719C}" type="pres">
      <dgm:prSet presAssocID="{B171D2A6-EC80-40F0-8114-9DF4BF4B2AAD}" presName="gear2dstNode" presStyleLbl="node1" presStyleIdx="1" presStyleCnt="3"/>
      <dgm:spPr/>
      <dgm:t>
        <a:bodyPr/>
        <a:lstStyle/>
        <a:p>
          <a:endParaRPr lang="en-US"/>
        </a:p>
      </dgm:t>
    </dgm:pt>
    <dgm:pt modelId="{56F1A989-EA2E-47A4-9958-6ECD22B01720}" type="pres">
      <dgm:prSet presAssocID="{32EE9966-E046-48F8-9B1B-81312F597CCA}" presName="gear3" presStyleLbl="node1" presStyleIdx="2" presStyleCnt="3"/>
      <dgm:spPr/>
      <dgm:t>
        <a:bodyPr/>
        <a:lstStyle/>
        <a:p>
          <a:endParaRPr lang="en-US"/>
        </a:p>
      </dgm:t>
    </dgm:pt>
    <dgm:pt modelId="{467382B5-3902-4D90-8C22-5D184B3B02A7}" type="pres">
      <dgm:prSet presAssocID="{32EE9966-E046-48F8-9B1B-81312F597CC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6A2C6-CDCF-47AC-BEC3-6E2BD3979A75}" type="pres">
      <dgm:prSet presAssocID="{32EE9966-E046-48F8-9B1B-81312F597CCA}" presName="gear3srcNode" presStyleLbl="node1" presStyleIdx="2" presStyleCnt="3"/>
      <dgm:spPr/>
      <dgm:t>
        <a:bodyPr/>
        <a:lstStyle/>
        <a:p>
          <a:endParaRPr lang="en-US"/>
        </a:p>
      </dgm:t>
    </dgm:pt>
    <dgm:pt modelId="{B39FAA5B-0F1B-4B9C-8836-DC5C44FF9F04}" type="pres">
      <dgm:prSet presAssocID="{32EE9966-E046-48F8-9B1B-81312F597CCA}" presName="gear3dstNode" presStyleLbl="node1" presStyleIdx="2" presStyleCnt="3"/>
      <dgm:spPr/>
      <dgm:t>
        <a:bodyPr/>
        <a:lstStyle/>
        <a:p>
          <a:endParaRPr lang="en-US"/>
        </a:p>
      </dgm:t>
    </dgm:pt>
    <dgm:pt modelId="{B95DD7E1-1424-4F7E-AE25-8B463C3E8415}" type="pres">
      <dgm:prSet presAssocID="{60F86319-7C3F-44C2-A640-BBC168A3EAE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9843DF8-3454-4A33-A17D-29048E5C5CDF}" type="pres">
      <dgm:prSet presAssocID="{E31563DA-EBC9-4149-B28C-E9274F5B091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8898BAE-D8A7-4413-B729-FD2D8AB729DF}" type="pres">
      <dgm:prSet presAssocID="{03D842B5-BF10-458C-9205-BCFC123A9D5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6A395FC-270B-45F2-B165-21EA4AD13A0A}" type="presOf" srcId="{32EE9966-E046-48F8-9B1B-81312F597CCA}" destId="{3FD6A2C6-CDCF-47AC-BEC3-6E2BD3979A75}" srcOrd="2" destOrd="0" presId="urn:microsoft.com/office/officeart/2005/8/layout/gear1"/>
    <dgm:cxn modelId="{22E0A43B-00A4-4D03-B685-1FD99FD3CF0A}" type="presOf" srcId="{00E7B1D1-7B47-4E08-B451-0B7903451032}" destId="{2CA706B5-5FAE-4633-BB13-F341892B1355}" srcOrd="0" destOrd="0" presId="urn:microsoft.com/office/officeart/2005/8/layout/gear1"/>
    <dgm:cxn modelId="{EED9558E-51B6-43FD-81BE-34C55FAA4F73}" type="presOf" srcId="{E31563DA-EBC9-4149-B28C-E9274F5B0912}" destId="{09843DF8-3454-4A33-A17D-29048E5C5CDF}" srcOrd="0" destOrd="0" presId="urn:microsoft.com/office/officeart/2005/8/layout/gear1"/>
    <dgm:cxn modelId="{45AEAA50-7411-4B34-8846-277319D00148}" type="presOf" srcId="{03D842B5-BF10-458C-9205-BCFC123A9D50}" destId="{C8898BAE-D8A7-4413-B729-FD2D8AB729DF}" srcOrd="0" destOrd="0" presId="urn:microsoft.com/office/officeart/2005/8/layout/gear1"/>
    <dgm:cxn modelId="{C1511BD6-DD68-49D0-9483-821A6AE481FE}" srcId="{00E7B1D1-7B47-4E08-B451-0B7903451032}" destId="{32EE9966-E046-48F8-9B1B-81312F597CCA}" srcOrd="2" destOrd="0" parTransId="{E34AC609-8F90-4ADD-AA33-9A89FED57AE8}" sibTransId="{03D842B5-BF10-458C-9205-BCFC123A9D50}"/>
    <dgm:cxn modelId="{C367F973-D0C7-4CD3-9E5B-155E31248E7D}" type="presOf" srcId="{32EE9966-E046-48F8-9B1B-81312F597CCA}" destId="{B39FAA5B-0F1B-4B9C-8836-DC5C44FF9F04}" srcOrd="3" destOrd="0" presId="urn:microsoft.com/office/officeart/2005/8/layout/gear1"/>
    <dgm:cxn modelId="{2FC1E379-6E3C-4DF6-A744-2AA35C8CE461}" type="presOf" srcId="{ADC5E989-D7EC-4FC5-B27C-DD363AB7C890}" destId="{31B5C724-8B4D-4039-8CD8-CDD7FBD8D24A}" srcOrd="0" destOrd="0" presId="urn:microsoft.com/office/officeart/2005/8/layout/gear1"/>
    <dgm:cxn modelId="{A9C3F304-5886-4D71-9025-295957B94853}" type="presOf" srcId="{B171D2A6-EC80-40F0-8114-9DF4BF4B2AAD}" destId="{FC2CB7F6-05BE-415A-A12A-0D25C229EEEE}" srcOrd="0" destOrd="0" presId="urn:microsoft.com/office/officeart/2005/8/layout/gear1"/>
    <dgm:cxn modelId="{6B27CBE1-5D0B-4B41-B4F5-77071C8A1CA9}" srcId="{00E7B1D1-7B47-4E08-B451-0B7903451032}" destId="{ADC5E989-D7EC-4FC5-B27C-DD363AB7C890}" srcOrd="0" destOrd="0" parTransId="{75924F2A-2BA5-4AC8-82E9-265A11E72BEC}" sibTransId="{60F86319-7C3F-44C2-A640-BBC168A3EAEA}"/>
    <dgm:cxn modelId="{876033DE-1378-48F0-BD5F-AB60926B18BF}" type="presOf" srcId="{60F86319-7C3F-44C2-A640-BBC168A3EAEA}" destId="{B95DD7E1-1424-4F7E-AE25-8B463C3E8415}" srcOrd="0" destOrd="0" presId="urn:microsoft.com/office/officeart/2005/8/layout/gear1"/>
    <dgm:cxn modelId="{E32F7F97-EE22-44DA-81BA-76AE7F893440}" type="presOf" srcId="{B171D2A6-EC80-40F0-8114-9DF4BF4B2AAD}" destId="{215CE4F5-B1D7-43F9-9C45-DBC3ADDD719C}" srcOrd="2" destOrd="0" presId="urn:microsoft.com/office/officeart/2005/8/layout/gear1"/>
    <dgm:cxn modelId="{C44C2F90-B2BD-4D3B-AF5B-DF43AF8DE251}" srcId="{00E7B1D1-7B47-4E08-B451-0B7903451032}" destId="{B171D2A6-EC80-40F0-8114-9DF4BF4B2AAD}" srcOrd="1" destOrd="0" parTransId="{3095D7ED-F31F-4C7E-A875-65C32492C86F}" sibTransId="{E31563DA-EBC9-4149-B28C-E9274F5B0912}"/>
    <dgm:cxn modelId="{20C2E6BF-3BEA-4BA2-ADF6-5A1E41F004D6}" type="presOf" srcId="{ADC5E989-D7EC-4FC5-B27C-DD363AB7C890}" destId="{C95EC13A-3645-4770-93CD-35BDF3ED782E}" srcOrd="2" destOrd="0" presId="urn:microsoft.com/office/officeart/2005/8/layout/gear1"/>
    <dgm:cxn modelId="{820DBB98-0E49-405A-B244-84C1E1AB96AE}" type="presOf" srcId="{32EE9966-E046-48F8-9B1B-81312F597CCA}" destId="{56F1A989-EA2E-47A4-9958-6ECD22B01720}" srcOrd="0" destOrd="0" presId="urn:microsoft.com/office/officeart/2005/8/layout/gear1"/>
    <dgm:cxn modelId="{CB3D7B1E-2869-4BCE-80D8-13ECC9CDAAB4}" type="presOf" srcId="{32EE9966-E046-48F8-9B1B-81312F597CCA}" destId="{467382B5-3902-4D90-8C22-5D184B3B02A7}" srcOrd="1" destOrd="0" presId="urn:microsoft.com/office/officeart/2005/8/layout/gear1"/>
    <dgm:cxn modelId="{214CA03C-1FCC-42C7-95FB-455DDB503428}" type="presOf" srcId="{ADC5E989-D7EC-4FC5-B27C-DD363AB7C890}" destId="{034BCEF6-645E-4CF3-AC76-B1FC8F55681A}" srcOrd="1" destOrd="0" presId="urn:microsoft.com/office/officeart/2005/8/layout/gear1"/>
    <dgm:cxn modelId="{A2F40E59-AAED-4E2E-93A6-54E2895CFA02}" type="presOf" srcId="{B171D2A6-EC80-40F0-8114-9DF4BF4B2AAD}" destId="{CD157BA2-8A68-4359-9EF6-F05BB649206C}" srcOrd="1" destOrd="0" presId="urn:microsoft.com/office/officeart/2005/8/layout/gear1"/>
    <dgm:cxn modelId="{4A1E3B2F-5F77-46EA-B170-406F4DA30968}" type="presParOf" srcId="{2CA706B5-5FAE-4633-BB13-F341892B1355}" destId="{31B5C724-8B4D-4039-8CD8-CDD7FBD8D24A}" srcOrd="0" destOrd="0" presId="urn:microsoft.com/office/officeart/2005/8/layout/gear1"/>
    <dgm:cxn modelId="{835F76C7-61A6-44E4-9D46-19E13F8C5675}" type="presParOf" srcId="{2CA706B5-5FAE-4633-BB13-F341892B1355}" destId="{034BCEF6-645E-4CF3-AC76-B1FC8F55681A}" srcOrd="1" destOrd="0" presId="urn:microsoft.com/office/officeart/2005/8/layout/gear1"/>
    <dgm:cxn modelId="{287E9D38-733F-433B-985A-5363212BFAFB}" type="presParOf" srcId="{2CA706B5-5FAE-4633-BB13-F341892B1355}" destId="{C95EC13A-3645-4770-93CD-35BDF3ED782E}" srcOrd="2" destOrd="0" presId="urn:microsoft.com/office/officeart/2005/8/layout/gear1"/>
    <dgm:cxn modelId="{AD03179F-433F-468D-8660-D3545E2716E7}" type="presParOf" srcId="{2CA706B5-5FAE-4633-BB13-F341892B1355}" destId="{FC2CB7F6-05BE-415A-A12A-0D25C229EEEE}" srcOrd="3" destOrd="0" presId="urn:microsoft.com/office/officeart/2005/8/layout/gear1"/>
    <dgm:cxn modelId="{48C332AC-D64A-43E2-86EA-1F587F192E33}" type="presParOf" srcId="{2CA706B5-5FAE-4633-BB13-F341892B1355}" destId="{CD157BA2-8A68-4359-9EF6-F05BB649206C}" srcOrd="4" destOrd="0" presId="urn:microsoft.com/office/officeart/2005/8/layout/gear1"/>
    <dgm:cxn modelId="{23D36ED5-18CE-4D75-9158-7266C74EEC07}" type="presParOf" srcId="{2CA706B5-5FAE-4633-BB13-F341892B1355}" destId="{215CE4F5-B1D7-43F9-9C45-DBC3ADDD719C}" srcOrd="5" destOrd="0" presId="urn:microsoft.com/office/officeart/2005/8/layout/gear1"/>
    <dgm:cxn modelId="{F71191D2-A24E-43AB-ABC7-E3A1CD033C04}" type="presParOf" srcId="{2CA706B5-5FAE-4633-BB13-F341892B1355}" destId="{56F1A989-EA2E-47A4-9958-6ECD22B01720}" srcOrd="6" destOrd="0" presId="urn:microsoft.com/office/officeart/2005/8/layout/gear1"/>
    <dgm:cxn modelId="{FEA1EA90-45FE-4F03-BCA5-84D4F55C0747}" type="presParOf" srcId="{2CA706B5-5FAE-4633-BB13-F341892B1355}" destId="{467382B5-3902-4D90-8C22-5D184B3B02A7}" srcOrd="7" destOrd="0" presId="urn:microsoft.com/office/officeart/2005/8/layout/gear1"/>
    <dgm:cxn modelId="{D5FE3C7A-924A-49BC-A34E-FF5255856E01}" type="presParOf" srcId="{2CA706B5-5FAE-4633-BB13-F341892B1355}" destId="{3FD6A2C6-CDCF-47AC-BEC3-6E2BD3979A75}" srcOrd="8" destOrd="0" presId="urn:microsoft.com/office/officeart/2005/8/layout/gear1"/>
    <dgm:cxn modelId="{2C806F38-83AA-4817-B67F-4755AEFB9AC7}" type="presParOf" srcId="{2CA706B5-5FAE-4633-BB13-F341892B1355}" destId="{B39FAA5B-0F1B-4B9C-8836-DC5C44FF9F04}" srcOrd="9" destOrd="0" presId="urn:microsoft.com/office/officeart/2005/8/layout/gear1"/>
    <dgm:cxn modelId="{1DF164F1-6021-48C8-A39D-A74A59D996DC}" type="presParOf" srcId="{2CA706B5-5FAE-4633-BB13-F341892B1355}" destId="{B95DD7E1-1424-4F7E-AE25-8B463C3E8415}" srcOrd="10" destOrd="0" presId="urn:microsoft.com/office/officeart/2005/8/layout/gear1"/>
    <dgm:cxn modelId="{9A6178AC-0333-43A9-8BC9-39A3A6A37C11}" type="presParOf" srcId="{2CA706B5-5FAE-4633-BB13-F341892B1355}" destId="{09843DF8-3454-4A33-A17D-29048E5C5CDF}" srcOrd="11" destOrd="0" presId="urn:microsoft.com/office/officeart/2005/8/layout/gear1"/>
    <dgm:cxn modelId="{73F79122-A673-4298-BCFA-19B0448AE880}" type="presParOf" srcId="{2CA706B5-5FAE-4633-BB13-F341892B1355}" destId="{C8898BAE-D8A7-4413-B729-FD2D8AB729D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95F59-8928-4868-B615-075E3D6F9BED}">
      <dsp:nvSpPr>
        <dsp:cNvPr id="0" name=""/>
        <dsp:cNvSpPr/>
      </dsp:nvSpPr>
      <dsp:spPr>
        <a:xfrm>
          <a:off x="3043920" y="1988159"/>
          <a:ext cx="1254155" cy="12541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DELTA TECH CONSULTANT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TEAM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227587" y="2171826"/>
        <a:ext cx="886821" cy="886821"/>
      </dsp:txXfrm>
    </dsp:sp>
    <dsp:sp modelId="{5F57986B-1BDE-4D60-910D-A4660DE46212}">
      <dsp:nvSpPr>
        <dsp:cNvPr id="0" name=""/>
        <dsp:cNvSpPr/>
      </dsp:nvSpPr>
      <dsp:spPr>
        <a:xfrm rot="16200000">
          <a:off x="3453473" y="1346384"/>
          <a:ext cx="435048" cy="487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518730" y="1509107"/>
        <a:ext cx="304534" cy="292396"/>
      </dsp:txXfrm>
    </dsp:sp>
    <dsp:sp modelId="{A690B534-4163-486B-9CAB-F8FE8A83E18B}">
      <dsp:nvSpPr>
        <dsp:cNvPr id="0" name=""/>
        <dsp:cNvSpPr/>
      </dsp:nvSpPr>
      <dsp:spPr>
        <a:xfrm>
          <a:off x="2943731" y="48419"/>
          <a:ext cx="1454533" cy="11188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ISMC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3156742" y="212277"/>
        <a:ext cx="1028511" cy="791176"/>
      </dsp:txXfrm>
    </dsp:sp>
    <dsp:sp modelId="{8C3620AE-4D0B-42EF-A10D-653EBC72F5D4}">
      <dsp:nvSpPr>
        <dsp:cNvPr id="0" name=""/>
        <dsp:cNvSpPr/>
      </dsp:nvSpPr>
      <dsp:spPr>
        <a:xfrm>
          <a:off x="4399999" y="2371572"/>
          <a:ext cx="245544" cy="487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399999" y="2469038"/>
        <a:ext cx="171881" cy="292396"/>
      </dsp:txXfrm>
    </dsp:sp>
    <dsp:sp modelId="{F2CABE39-922E-4685-873C-1DE62401ECF2}">
      <dsp:nvSpPr>
        <dsp:cNvPr id="0" name=""/>
        <dsp:cNvSpPr/>
      </dsp:nvSpPr>
      <dsp:spPr>
        <a:xfrm>
          <a:off x="4761366" y="1743047"/>
          <a:ext cx="1834005" cy="1744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IT STEERING COMMITTEE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029950" y="1998505"/>
        <a:ext cx="1296837" cy="1233463"/>
      </dsp:txXfrm>
    </dsp:sp>
    <dsp:sp modelId="{26EE5E38-FA09-48BE-AD6B-F07BAAEABAB8}">
      <dsp:nvSpPr>
        <dsp:cNvPr id="0" name=""/>
        <dsp:cNvSpPr/>
      </dsp:nvSpPr>
      <dsp:spPr>
        <a:xfrm rot="5400000">
          <a:off x="3512252" y="3289185"/>
          <a:ext cx="317491" cy="487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559876" y="3339028"/>
        <a:ext cx="222244" cy="292396"/>
      </dsp:txXfrm>
    </dsp:sp>
    <dsp:sp modelId="{B405E327-C88B-4F7E-9308-09EBBB0C4E48}">
      <dsp:nvSpPr>
        <dsp:cNvPr id="0" name=""/>
        <dsp:cNvSpPr/>
      </dsp:nvSpPr>
      <dsp:spPr>
        <a:xfrm>
          <a:off x="2851525" y="3841355"/>
          <a:ext cx="1638944" cy="156250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BOARD</a:t>
          </a:r>
          <a:r>
            <a:rPr lang="en-US" sz="1400" b="1" kern="1200" dirty="0" smtClean="0">
              <a:solidFill>
                <a:schemeClr val="tx1"/>
              </a:solidFill>
            </a:rPr>
            <a:t>/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EXECUTIVE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3091543" y="4070179"/>
        <a:ext cx="1158908" cy="1104857"/>
      </dsp:txXfrm>
    </dsp:sp>
    <dsp:sp modelId="{126D6672-1124-48E1-B08C-1A5733F6E5CB}">
      <dsp:nvSpPr>
        <dsp:cNvPr id="0" name=""/>
        <dsp:cNvSpPr/>
      </dsp:nvSpPr>
      <dsp:spPr>
        <a:xfrm rot="10800000">
          <a:off x="2671340" y="2371572"/>
          <a:ext cx="263289" cy="487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750327" y="2469038"/>
        <a:ext cx="184302" cy="292396"/>
      </dsp:txXfrm>
    </dsp:sp>
    <dsp:sp modelId="{A0C5EF00-D813-4A94-B901-CF22C3DD16D3}">
      <dsp:nvSpPr>
        <dsp:cNvPr id="0" name=""/>
        <dsp:cNvSpPr/>
      </dsp:nvSpPr>
      <dsp:spPr>
        <a:xfrm>
          <a:off x="780106" y="1679343"/>
          <a:ext cx="1767040" cy="187178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IT TEAMS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38883" y="1953460"/>
        <a:ext cx="1249486" cy="1323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5C724-8B4D-4039-8CD8-CDD7FBD8D24A}">
      <dsp:nvSpPr>
        <dsp:cNvPr id="0" name=""/>
        <dsp:cNvSpPr/>
      </dsp:nvSpPr>
      <dsp:spPr>
        <a:xfrm>
          <a:off x="3601435" y="2278691"/>
          <a:ext cx="2785066" cy="2785066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Quarterly status update</a:t>
          </a:r>
          <a:endParaRPr lang="en-US" sz="2100" kern="1200" dirty="0"/>
        </a:p>
      </dsp:txBody>
      <dsp:txXfrm>
        <a:off x="4161357" y="2931079"/>
        <a:ext cx="1665222" cy="1431582"/>
      </dsp:txXfrm>
    </dsp:sp>
    <dsp:sp modelId="{FC2CB7F6-05BE-415A-A12A-0D25C229EEEE}">
      <dsp:nvSpPr>
        <dsp:cNvPr id="0" name=""/>
        <dsp:cNvSpPr/>
      </dsp:nvSpPr>
      <dsp:spPr>
        <a:xfrm>
          <a:off x="1981033" y="1620402"/>
          <a:ext cx="2025503" cy="2025503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Monthly status update</a:t>
          </a:r>
          <a:endParaRPr lang="en-US" sz="2100" kern="1200" dirty="0"/>
        </a:p>
      </dsp:txBody>
      <dsp:txXfrm>
        <a:off x="2490959" y="2133410"/>
        <a:ext cx="1005651" cy="999487"/>
      </dsp:txXfrm>
    </dsp:sp>
    <dsp:sp modelId="{56F1A989-EA2E-47A4-9958-6ECD22B01720}">
      <dsp:nvSpPr>
        <dsp:cNvPr id="0" name=""/>
        <dsp:cNvSpPr/>
      </dsp:nvSpPr>
      <dsp:spPr>
        <a:xfrm rot="20700000">
          <a:off x="3115521" y="223012"/>
          <a:ext cx="1984579" cy="1984579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Weekly status update</a:t>
          </a:r>
          <a:endParaRPr lang="en-US" sz="2100" kern="1200" dirty="0"/>
        </a:p>
      </dsp:txBody>
      <dsp:txXfrm rot="-20700000">
        <a:off x="3550798" y="658288"/>
        <a:ext cx="1114026" cy="1114026"/>
      </dsp:txXfrm>
    </dsp:sp>
    <dsp:sp modelId="{B95DD7E1-1424-4F7E-AE25-8B463C3E8415}">
      <dsp:nvSpPr>
        <dsp:cNvPr id="0" name=""/>
        <dsp:cNvSpPr/>
      </dsp:nvSpPr>
      <dsp:spPr>
        <a:xfrm>
          <a:off x="3396945" y="1852912"/>
          <a:ext cx="3564885" cy="3564885"/>
        </a:xfrm>
        <a:prstGeom prst="circularArrow">
          <a:avLst>
            <a:gd name="adj1" fmla="val 4688"/>
            <a:gd name="adj2" fmla="val 299029"/>
            <a:gd name="adj3" fmla="val 2533636"/>
            <a:gd name="adj4" fmla="val 15824143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43DF8-3454-4A33-A17D-29048E5C5CDF}">
      <dsp:nvSpPr>
        <dsp:cNvPr id="0" name=""/>
        <dsp:cNvSpPr/>
      </dsp:nvSpPr>
      <dsp:spPr>
        <a:xfrm>
          <a:off x="1622320" y="1168504"/>
          <a:ext cx="2590112" cy="259011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98BAE-D8A7-4413-B729-FD2D8AB729DF}">
      <dsp:nvSpPr>
        <dsp:cNvPr id="0" name=""/>
        <dsp:cNvSpPr/>
      </dsp:nvSpPr>
      <dsp:spPr>
        <a:xfrm>
          <a:off x="2656467" y="-215416"/>
          <a:ext cx="2792662" cy="27926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PART 3: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REPORTING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Reporting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is a critical component of effective project management and has the following objectives: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3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Reporting Objectives: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Creating visibility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Keeping resources engaged for their inputs and involvement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Keeping management informed of successes &amp;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Creating credibility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Ensuring team members are on their toes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5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91336388"/>
              </p:ext>
            </p:extLst>
          </p:nvPr>
        </p:nvGraphicFramePr>
        <p:xfrm>
          <a:off x="982626" y="1013083"/>
          <a:ext cx="7375478" cy="545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114" y="1478146"/>
            <a:ext cx="2288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TRANSFORMATION </a:t>
            </a:r>
            <a:endParaRPr lang="en-US" sz="2000" b="1" dirty="0" smtClean="0"/>
          </a:p>
          <a:p>
            <a:r>
              <a:rPr lang="en-US" sz="2000" b="1" dirty="0" smtClean="0"/>
              <a:t>PROJECT</a:t>
            </a:r>
            <a:endParaRPr lang="en-US" sz="2000" b="1" dirty="0" smtClean="0"/>
          </a:p>
          <a:p>
            <a:r>
              <a:rPr lang="en-US" sz="2000" b="1" dirty="0" smtClean="0"/>
              <a:t>MAIN ENTITIES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73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8292955"/>
              </p:ext>
            </p:extLst>
          </p:nvPr>
        </p:nvGraphicFramePr>
        <p:xfrm>
          <a:off x="1083068" y="1284288"/>
          <a:ext cx="7709247" cy="506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8282" y="1197526"/>
            <a:ext cx="1273871" cy="58477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ISMC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211" y="3241592"/>
            <a:ext cx="1952656" cy="83099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IT STEERING 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COMM.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6728" y="5557728"/>
            <a:ext cx="1297672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BOARD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1752" y="1337472"/>
            <a:ext cx="1625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REPORTING</a:t>
            </a:r>
          </a:p>
          <a:p>
            <a:r>
              <a:rPr lang="en-US" sz="2000" b="1" dirty="0" smtClean="0"/>
              <a:t>MECHANISM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378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17" y="1218127"/>
            <a:ext cx="6691860" cy="50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5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00557" y="11954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Dashboard Objectives: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Provide simple &amp; single view of all project tracks, and where the project stands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Highlight problem areas for management intervention and support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Monthly Steering Committee &amp; Quarterly Board reports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5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14407"/>
              </p:ext>
            </p:extLst>
          </p:nvPr>
        </p:nvGraphicFramePr>
        <p:xfrm>
          <a:off x="983434" y="1080472"/>
          <a:ext cx="7087914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560"/>
                <a:gridCol w="1368719"/>
                <a:gridCol w="1892403"/>
                <a:gridCol w="2196232"/>
              </a:tblGrid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Forum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Frequency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Report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Format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Objectives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8990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ISMC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WEEKLY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PDF MINS OF MEETING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IDENTIFY TASKS, RESPONSIBILITY, TIMELINE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14439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STEERING COMMITTEE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MONTHLY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PPT PRESENTATION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INFORM RELEVANT HEADS OF PROGRESS, IDENTIFY CHALLENGES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19888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BOARD MEETING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QUARTERLY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PPT PRESENTATION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CRITICAL LOOK AT PROGRESS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ACHIEVED, IDENTIFY CHALLENGES &amp; SOLUTIONS, SEEK ASSISTANCE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By creating an accurate, honest, and disciplined reporting mechanism, the project manager ensures that all project stakeholders are informed, involved and helping where necessary for project success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824" y="5677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9994" y="567746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23407</TotalTime>
  <Words>272</Words>
  <Application>Microsoft Office PowerPoint</Application>
  <PresentationFormat>On-screen Show (4:3)</PresentationFormat>
  <Paragraphs>73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PROJECT MANAGEMENT FOR INFOSEC: PART 3</vt:lpstr>
      <vt:lpstr>PROJECT MANAGEMENT FOR INFOSEC: PART 3</vt:lpstr>
      <vt:lpstr>PROJECT MANAGEMENT FOR INFOSEC: PART 3</vt:lpstr>
      <vt:lpstr>PROJECT MANAGEMENT FOR INFOSEC: PART 3</vt:lpstr>
      <vt:lpstr>PROJECT MANAGEMENT FOR INFOSEC: PART 3</vt:lpstr>
      <vt:lpstr>PROJECT MANAGEMENT FOR INFOSEC: PART 3</vt:lpstr>
      <vt:lpstr>PROJECT MANAGEMENT FOR INFOSEC: PART 3</vt:lpstr>
      <vt:lpstr>PROJECT MANAGEMENT FOR INFOSEC: PART 3</vt:lpstr>
      <vt:lpstr>PROJECT MANAGEMENT FOR INFOSEC: PART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1880</cp:revision>
  <cp:lastPrinted>2017-07-15T17:14:51Z</cp:lastPrinted>
  <dcterms:modified xsi:type="dcterms:W3CDTF">2018-07-22T10:46:33Z</dcterms:modified>
</cp:coreProperties>
</file>