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386" r:id="rId3"/>
    <p:sldId id="387" r:id="rId4"/>
    <p:sldId id="388" r:id="rId5"/>
    <p:sldId id="38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PART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4: </a:t>
            </a:r>
            <a:endParaRPr lang="en-US" sz="2600" b="1" dirty="0" smtClean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LEADERSHIP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4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Security Transformation requires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significant effort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over a one year period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All resources have to be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tightly focused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on the successful outcome 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Without leadership, the transformation cannot take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4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8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Leadership: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Authenticity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Openness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Respect for all individuals and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Creating motivation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Boldness to take a stand 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4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Technical resources will always respect a leader who has knowledge of his/her domain, and is able to provide a clear and effective strategy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4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0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Security Transformation Leadership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is about creating trust, and a team environment to facilitate efforts resulting in positive outcome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Transformation Leadership is about working with people, at all levels to create a credible and successful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4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4585" y="59504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23416</TotalTime>
  <Words>162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PROJECT MANAGEMENT FOR INFOSEC: PART 4</vt:lpstr>
      <vt:lpstr>PROJECT MANAGEMENT FOR INFOSEC: PART 4</vt:lpstr>
      <vt:lpstr>PROJECT MANAGEMENT FOR INFOSEC: PART 4</vt:lpstr>
      <vt:lpstr>PROJECT MANAGEMENT FOR INFOSEC: PART 4</vt:lpstr>
      <vt:lpstr>PROJECT MANAGEMENT FOR INFOSEC: PART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1885</cp:revision>
  <cp:lastPrinted>2017-07-15T17:14:51Z</cp:lastPrinted>
  <dcterms:modified xsi:type="dcterms:W3CDTF">2018-07-22T10:56:16Z</dcterms:modified>
</cp:coreProperties>
</file>