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5" r:id="rId3"/>
    <p:sldId id="386" r:id="rId4"/>
    <p:sldId id="387" r:id="rId5"/>
    <p:sldId id="388" r:id="rId6"/>
    <p:sldId id="389" r:id="rId7"/>
    <p:sldId id="3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this module we will introduce the Cyber Security Maturity Matrix (CSMM), layer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4: PROTECTED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4: PROTECTED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88104"/>
              </p:ext>
            </p:extLst>
          </p:nvPr>
        </p:nvGraphicFramePr>
        <p:xfrm>
          <a:off x="628650" y="1466069"/>
          <a:ext cx="409575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Worksheet" r:id="rId5" imgW="4095813" imgH="4772156" progId="Excel.Sheet.12">
                  <p:embed/>
                </p:oleObj>
              </mc:Choice>
              <mc:Fallback>
                <p:oleObj name="Worksheet" r:id="rId5" imgW="4095813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466069"/>
                        <a:ext cx="409575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5588" y="5567724"/>
            <a:ext cx="25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I. FOUNDATION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212" y="4805708"/>
            <a:ext cx="316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II. FUNDAMENTALS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6484" y="4043692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III. HARDENED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8756" y="3308972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IV. PROTECTED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1028" y="256060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V. MONITORED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3300" y="1743996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VI. SECURED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4212" y="3308972"/>
            <a:ext cx="2591954" cy="52322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4: PROTECTED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196" y="1583139"/>
            <a:ext cx="452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CSMM LAYER 4: PROTECTED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00743"/>
              </p:ext>
            </p:extLst>
          </p:nvPr>
        </p:nvGraphicFramePr>
        <p:xfrm>
          <a:off x="605306" y="2347190"/>
          <a:ext cx="7680941" cy="144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Worksheet" r:id="rId5" imgW="4095813" imgH="771470" progId="Excel.Sheet.12">
                  <p:embed/>
                </p:oleObj>
              </mc:Choice>
              <mc:Fallback>
                <p:oleObj name="Worksheet" r:id="rId5" imgW="4095813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306" y="2347190"/>
                        <a:ext cx="7680941" cy="144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6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4.1: CIS 20 CRITICAL SECURITY CONTROLS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Aggregate control set covering all aspects of IT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CIS benchmarks covered individual asset hardening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Excellent set of security controls 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Sets out International best-practices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4: PROTECTED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4.2: Software Source Code Review For Critical Applications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Source code review is a specialized activity which may be conducted in a manual or automated manner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Specific to the software technology platform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Peer or third-party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4: PROTECTED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0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4.3: External/Internal Penetration Test (Critical Assets):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Penetration test most beneficial after the internal VM program is functional, and security hardening has been performed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Third-party review of vulnerabilities and hacker-view of assets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4: PROTECTED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0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4.4: ISO27001:2013 (ISMS) Certification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Global gold standard for Information Security governance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Needs to be wisely used as it is both deep and broad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Utilize as security governance framework leveraging VM and security hardening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4: PROTECTED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642" y="60050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18519</TotalTime>
  <Words>232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Worksheet</vt:lpstr>
      <vt:lpstr>CSMM - LAYER 4: PROTECTED</vt:lpstr>
      <vt:lpstr>CSMM - LAYER 4: PROTECTED</vt:lpstr>
      <vt:lpstr>CSMM - LAYER 4: PROTECTED</vt:lpstr>
      <vt:lpstr>CSMM - LAYER 4: PROTECTED</vt:lpstr>
      <vt:lpstr>CSMM - LAYER 4: PROTECTED</vt:lpstr>
      <vt:lpstr>CSMM - LAYER 4: PROTECTED</vt:lpstr>
      <vt:lpstr>CSMM - LAYER 4: PROTECTED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1592</cp:revision>
  <cp:lastPrinted>2017-07-15T17:14:51Z</cp:lastPrinted>
  <dcterms:modified xsi:type="dcterms:W3CDTF">2018-12-17T11:48:36Z</dcterms:modified>
</cp:coreProperties>
</file>