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5" r:id="rId3"/>
    <p:sldId id="386" r:id="rId4"/>
    <p:sldId id="387" r:id="rId5"/>
    <p:sldId id="388" r:id="rId6"/>
    <p:sldId id="389" r:id="rId7"/>
    <p:sldId id="39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In this module we will introduce the Cyber Security Maturity Matrix (CSMM), layer 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5: MONITORED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5: MONITORED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388104"/>
              </p:ext>
            </p:extLst>
          </p:nvPr>
        </p:nvGraphicFramePr>
        <p:xfrm>
          <a:off x="628650" y="1466069"/>
          <a:ext cx="4095750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Worksheet" r:id="rId5" imgW="4095813" imgH="4772156" progId="Excel.Sheet.12">
                  <p:embed/>
                </p:oleObj>
              </mc:Choice>
              <mc:Fallback>
                <p:oleObj name="Worksheet" r:id="rId5" imgW="4095813" imgH="4772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1466069"/>
                        <a:ext cx="4095750" cy="477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5588" y="5567724"/>
            <a:ext cx="2580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I. FOUNDATION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212" y="4805708"/>
            <a:ext cx="316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II. FUNDAMENTALS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6484" y="4043692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III. HARDENED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8756" y="3308972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IV. PROTECTED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1028" y="2560604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V. MONITORED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3300" y="1743996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VI. SECURED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4212" y="2560604"/>
            <a:ext cx="2522248" cy="523220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5: MONITORED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196" y="1583139"/>
            <a:ext cx="463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CSMM LAYER 5: MONITORED</a:t>
            </a:r>
            <a:endParaRPr lang="en-US" sz="2800" dirty="0">
              <a:latin typeface="Candara" panose="020E0502030303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857196"/>
              </p:ext>
            </p:extLst>
          </p:nvPr>
        </p:nvGraphicFramePr>
        <p:xfrm>
          <a:off x="750210" y="2470242"/>
          <a:ext cx="7752264" cy="14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Worksheet" r:id="rId5" imgW="4095813" imgH="771470" progId="Excel.Sheet.12">
                  <p:embed/>
                </p:oleObj>
              </mc:Choice>
              <mc:Fallback>
                <p:oleObj name="Worksheet" r:id="rId5" imgW="4095813" imgH="771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210" y="2470242"/>
                        <a:ext cx="7752264" cy="146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6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5.1: SIEM SOLUTION FOR SECURITY EVENTS DETECTION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SIEM solutions provide security log collection, dashboard reporting, root-cause analysis, and correlation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Leading SIEM solutions: </a:t>
            </a:r>
            <a:r>
              <a:rPr lang="en-US" sz="2600" dirty="0" err="1" smtClean="0">
                <a:latin typeface="Candara" panose="020E0502030303020204" pitchFamily="34" charset="0"/>
              </a:rPr>
              <a:t>LogRhythm</a:t>
            </a:r>
            <a:r>
              <a:rPr lang="en-US" sz="2600" dirty="0" smtClean="0">
                <a:latin typeface="Candara" panose="020E0502030303020204" pitchFamily="34" charset="0"/>
              </a:rPr>
              <a:t>, IBM Q-Radar, </a:t>
            </a:r>
            <a:r>
              <a:rPr lang="en-US" sz="2600" dirty="0" err="1" smtClean="0">
                <a:latin typeface="Candara" panose="020E0502030303020204" pitchFamily="34" charset="0"/>
              </a:rPr>
              <a:t>Splunk</a:t>
            </a:r>
            <a:r>
              <a:rPr lang="en-US" sz="2600" dirty="0" smtClean="0">
                <a:latin typeface="Candara" panose="020E0502030303020204" pitchFamily="34" charset="0"/>
              </a:rPr>
              <a:t>, Elastic 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5: MONITORED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2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5.2: DATA LOSS PREVENTION (DLP) SOLUTION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Classification, visibility, and control of data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Monitoring and blocking of data leakage and data exfiltration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Network DLP and system DLP (agent)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5: MONITORED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8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5.3: CRITICAL DATA ENCRYPTION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Protect intellectual property and confidential information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Confidentiality and integrity of data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Encrypt data at rest, in transit, and in use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Laptop HDD and removable media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5: MONITORED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5.4: SECURITY OPERATIONS CENTER (SOC) IMPLEMENTATION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After implementation of the first four layers, its time to consolidate security operations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People, process, and technology/tools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Similar to a NOC but for security purposes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SIEM is starting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5: MONITORED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460" y="61551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18536</TotalTime>
  <Words>239</Words>
  <Application>Microsoft Office PowerPoint</Application>
  <PresentationFormat>On-screen Show (4:3)</PresentationFormat>
  <Paragraphs>47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Worksheet</vt:lpstr>
      <vt:lpstr>CSMM - LAYER 5: MONITORED</vt:lpstr>
      <vt:lpstr>CSMM - LAYER 5: MONITORED</vt:lpstr>
      <vt:lpstr>CSMM - LAYER 5: MONITORED</vt:lpstr>
      <vt:lpstr>CSMM - LAYER 5: MONITORED</vt:lpstr>
      <vt:lpstr>CSMM - LAYER 5: MONITORED</vt:lpstr>
      <vt:lpstr>CSMM - LAYER 5: MONITORED</vt:lpstr>
      <vt:lpstr>CSMM - LAYER 5: MONITORED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1600</cp:revision>
  <cp:lastPrinted>2017-07-15T17:14:51Z</cp:lastPrinted>
  <dcterms:modified xsi:type="dcterms:W3CDTF">2018-12-17T11:49:07Z</dcterms:modified>
</cp:coreProperties>
</file>