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3" r:id="rId2"/>
    <p:sldId id="385" r:id="rId3"/>
    <p:sldId id="386" r:id="rId4"/>
    <p:sldId id="392" r:id="rId5"/>
    <p:sldId id="387" r:id="rId6"/>
    <p:sldId id="384" r:id="rId7"/>
    <p:sldId id="388" r:id="rId8"/>
    <p:sldId id="389" r:id="rId9"/>
    <p:sldId id="390" r:id="rId10"/>
    <p:sldId id="391" r:id="rId11"/>
    <p:sldId id="393" r:id="rId12"/>
    <p:sldId id="395" r:id="rId13"/>
    <p:sldId id="3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882B3-C1CA-4F53-AFB4-98CBEA103FBC}" type="presOf" srcId="{ECC03147-67E9-4BDA-9D95-9F9E40B746FD}" destId="{CA3B1784-7978-4D06-9D87-2755969A8A5F}" srcOrd="0" destOrd="0" presId="urn:microsoft.com/office/officeart/2005/8/layout/bProcess4"/>
    <dgm:cxn modelId="{A3A8FE4C-A50A-423E-86C2-5B1B1C5F611E}" type="presOf" srcId="{B97A436F-FB36-4C7F-B98B-22DB3DE641EA}" destId="{1CDC6AF5-4C21-4747-8959-E7E02B44D78B}" srcOrd="0" destOrd="0" presId="urn:microsoft.com/office/officeart/2005/8/layout/bProcess4"/>
    <dgm:cxn modelId="{B1FB4AE2-9821-485C-930A-8CBDD2F113FF}" type="presOf" srcId="{5FE89CF6-BF84-4977-9D3B-9D1AB3BA7CD0}" destId="{5DC178FA-4065-4BDA-8A99-D7768621CD75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02545F29-375C-411F-90D1-822061F39D9F}" type="presOf" srcId="{12141D20-A334-45B4-A64B-E487716DF598}" destId="{D6CA9AA2-8D8A-453A-B565-5C29E0978AF1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BC36BA86-8DB7-46B5-B310-9F61116C0722}" type="presOf" srcId="{37A20196-4C91-4AA3-A382-4764E7981DAC}" destId="{F472CADD-BF7C-4804-98D8-CA3CC2ECCC8D}" srcOrd="0" destOrd="0" presId="urn:microsoft.com/office/officeart/2005/8/layout/bProcess4"/>
    <dgm:cxn modelId="{60D1413B-56EB-426E-B25B-46F821CB7C9B}" type="presOf" srcId="{8ADE569B-CA20-4662-B243-14D1B901D495}" destId="{6AD4AFCD-B125-4656-8794-990E72E67CD7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4F42EFF2-604E-4459-B2F9-E24C2803189D}" type="presOf" srcId="{3AE6B547-57FD-491B-9360-50EE78CC2847}" destId="{B5835989-CB82-4EA5-BB4A-8E30CE04EC07}" srcOrd="0" destOrd="0" presId="urn:microsoft.com/office/officeart/2005/8/layout/bProcess4"/>
    <dgm:cxn modelId="{32C54C5E-EBDE-4578-A61A-A0C16C3CB7D1}" type="presOf" srcId="{9C8764E6-33F0-4A8E-A24C-88E903EDCB81}" destId="{4EDF7811-C336-4B87-94D0-18E6867C9936}" srcOrd="0" destOrd="0" presId="urn:microsoft.com/office/officeart/2005/8/layout/bProcess4"/>
    <dgm:cxn modelId="{9402DF6B-C160-47FE-90AA-6290970DCC2C}" type="presOf" srcId="{10E9E664-46B5-4384-8F58-BD398F291D23}" destId="{C4F1491C-D21B-41B7-9AAE-702B6212BB0B}" srcOrd="0" destOrd="0" presId="urn:microsoft.com/office/officeart/2005/8/layout/bProcess4"/>
    <dgm:cxn modelId="{B3E9A71A-CA50-4F30-85A9-A5BA1BA33EB5}" type="presOf" srcId="{4FAD9F90-F248-493B-9409-9FAC10CA1979}" destId="{0E19B4E4-31B7-4EFB-A9C0-F036B6154760}" srcOrd="0" destOrd="0" presId="urn:microsoft.com/office/officeart/2005/8/layout/bProcess4"/>
    <dgm:cxn modelId="{4B112BB8-3B80-4F1B-A567-584439408FD6}" type="presOf" srcId="{48D0DFE8-A860-4EBF-8AA0-47F975EF2108}" destId="{AC86175E-4ABC-473D-ACA1-45379FC01968}" srcOrd="0" destOrd="0" presId="urn:microsoft.com/office/officeart/2005/8/layout/bProcess4"/>
    <dgm:cxn modelId="{02E05A02-809A-4948-BD02-D8C7109CFD8A}" type="presOf" srcId="{298774BB-0ACF-4F4C-A11E-2F8AF9138BA5}" destId="{6574CC55-41F0-412D-A185-B6831CCD08F0}" srcOrd="0" destOrd="0" presId="urn:microsoft.com/office/officeart/2005/8/layout/bProcess4"/>
    <dgm:cxn modelId="{47177773-1008-4C45-8226-5D37819195C6}" type="presOf" srcId="{A19DCA15-DC16-4E5E-B936-93087CE00702}" destId="{A8586C99-5D22-4F5E-9EBA-88BA497D90E4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34ED6628-C4ED-475B-A03E-F1CAD6163605}" type="presOf" srcId="{2F5C58CB-BD68-4B17-89D7-95FB7EFE9AD2}" destId="{1D92979B-D7F5-4133-BF4A-0D0008091C8F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24DF3E6E-3126-4D8E-8087-26DEC80C23E8}" type="presOf" srcId="{92B25205-F345-4A1A-BC10-30FF29FA21B1}" destId="{0FBA25FF-2673-4AC9-AAF6-FD85A34F6D10}" srcOrd="0" destOrd="0" presId="urn:microsoft.com/office/officeart/2005/8/layout/bProcess4"/>
    <dgm:cxn modelId="{1FF832CD-7BEF-4EE2-8681-39BFA72E4F43}" type="presOf" srcId="{05B7BA6C-F25C-49BA-82D1-AADA3639E55F}" destId="{2D5C2491-1E1C-4099-9C41-401E725710A4}" srcOrd="0" destOrd="0" presId="urn:microsoft.com/office/officeart/2005/8/layout/bProcess4"/>
    <dgm:cxn modelId="{BC5C2892-CE6D-4C17-B65B-620BBEB2E411}" type="presParOf" srcId="{1CDC6AF5-4C21-4747-8959-E7E02B44D78B}" destId="{C0254E4C-1B48-493F-81F4-602C19A061FF}" srcOrd="0" destOrd="0" presId="urn:microsoft.com/office/officeart/2005/8/layout/bProcess4"/>
    <dgm:cxn modelId="{B520AEE4-B2AD-471A-859B-F24DC286B4F0}" type="presParOf" srcId="{C0254E4C-1B48-493F-81F4-602C19A061FF}" destId="{72E2144F-A925-4058-BFB1-A11D357A99E7}" srcOrd="0" destOrd="0" presId="urn:microsoft.com/office/officeart/2005/8/layout/bProcess4"/>
    <dgm:cxn modelId="{CAC4FD69-C5C7-4927-A0BC-3AC278C2B7B3}" type="presParOf" srcId="{C0254E4C-1B48-493F-81F4-602C19A061FF}" destId="{A8586C99-5D22-4F5E-9EBA-88BA497D90E4}" srcOrd="1" destOrd="0" presId="urn:microsoft.com/office/officeart/2005/8/layout/bProcess4"/>
    <dgm:cxn modelId="{661C7EB4-EFFE-4B99-92DE-7477930A3E07}" type="presParOf" srcId="{1CDC6AF5-4C21-4747-8959-E7E02B44D78B}" destId="{2D5C2491-1E1C-4099-9C41-401E725710A4}" srcOrd="1" destOrd="0" presId="urn:microsoft.com/office/officeart/2005/8/layout/bProcess4"/>
    <dgm:cxn modelId="{07F4891C-7E69-4A5D-B029-28D05A26365E}" type="presParOf" srcId="{1CDC6AF5-4C21-4747-8959-E7E02B44D78B}" destId="{E6D6959A-A22E-4B70-B5AE-AB2A85ED62DD}" srcOrd="2" destOrd="0" presId="urn:microsoft.com/office/officeart/2005/8/layout/bProcess4"/>
    <dgm:cxn modelId="{9D2A0CB1-DA06-4AAF-8CB1-F22EB06FA217}" type="presParOf" srcId="{E6D6959A-A22E-4B70-B5AE-AB2A85ED62DD}" destId="{9A9235F0-9002-4FC2-99A7-F2661E4381E8}" srcOrd="0" destOrd="0" presId="urn:microsoft.com/office/officeart/2005/8/layout/bProcess4"/>
    <dgm:cxn modelId="{61DDD7D8-8E6C-4AB7-B594-D5FE66E16B4E}" type="presParOf" srcId="{E6D6959A-A22E-4B70-B5AE-AB2A85ED62DD}" destId="{1D92979B-D7F5-4133-BF4A-0D0008091C8F}" srcOrd="1" destOrd="0" presId="urn:microsoft.com/office/officeart/2005/8/layout/bProcess4"/>
    <dgm:cxn modelId="{3A9267D6-22BD-415D-B4F5-552E048C4450}" type="presParOf" srcId="{1CDC6AF5-4C21-4747-8959-E7E02B44D78B}" destId="{0E19B4E4-31B7-4EFB-A9C0-F036B6154760}" srcOrd="3" destOrd="0" presId="urn:microsoft.com/office/officeart/2005/8/layout/bProcess4"/>
    <dgm:cxn modelId="{621D06B9-1245-4730-9CBF-799207432F16}" type="presParOf" srcId="{1CDC6AF5-4C21-4747-8959-E7E02B44D78B}" destId="{EC0AAB1A-2D69-4FF6-964E-02E09563E9F4}" srcOrd="4" destOrd="0" presId="urn:microsoft.com/office/officeart/2005/8/layout/bProcess4"/>
    <dgm:cxn modelId="{E5D84962-80C8-406D-8CBA-6B3CA4036F7B}" type="presParOf" srcId="{EC0AAB1A-2D69-4FF6-964E-02E09563E9F4}" destId="{49D1EDB5-6CC6-49D2-98AE-A3615CFE1776}" srcOrd="0" destOrd="0" presId="urn:microsoft.com/office/officeart/2005/8/layout/bProcess4"/>
    <dgm:cxn modelId="{9D28AB9C-E019-4C11-9303-1BBA2CDB95A2}" type="presParOf" srcId="{EC0AAB1A-2D69-4FF6-964E-02E09563E9F4}" destId="{5DC178FA-4065-4BDA-8A99-D7768621CD75}" srcOrd="1" destOrd="0" presId="urn:microsoft.com/office/officeart/2005/8/layout/bProcess4"/>
    <dgm:cxn modelId="{D0F5DCA8-A77A-4036-8AC4-E722E1DB5A21}" type="presParOf" srcId="{1CDC6AF5-4C21-4747-8959-E7E02B44D78B}" destId="{6AD4AFCD-B125-4656-8794-990E72E67CD7}" srcOrd="5" destOrd="0" presId="urn:microsoft.com/office/officeart/2005/8/layout/bProcess4"/>
    <dgm:cxn modelId="{0A73855C-1F95-4B3F-9AEB-568CA147E382}" type="presParOf" srcId="{1CDC6AF5-4C21-4747-8959-E7E02B44D78B}" destId="{28533247-53D9-48D3-BEF3-DDC25DA3CD7C}" srcOrd="6" destOrd="0" presId="urn:microsoft.com/office/officeart/2005/8/layout/bProcess4"/>
    <dgm:cxn modelId="{3FFFA9FA-F874-47D2-A8CF-714BE2C29FF0}" type="presParOf" srcId="{28533247-53D9-48D3-BEF3-DDC25DA3CD7C}" destId="{1CF0A104-86AA-424A-A561-EC39D1FF3A37}" srcOrd="0" destOrd="0" presId="urn:microsoft.com/office/officeart/2005/8/layout/bProcess4"/>
    <dgm:cxn modelId="{BE77A7E2-7386-49D4-BC56-D50626D81216}" type="presParOf" srcId="{28533247-53D9-48D3-BEF3-DDC25DA3CD7C}" destId="{CA3B1784-7978-4D06-9D87-2755969A8A5F}" srcOrd="1" destOrd="0" presId="urn:microsoft.com/office/officeart/2005/8/layout/bProcess4"/>
    <dgm:cxn modelId="{86F3DEFA-B88D-4C78-913B-4B490D47D27F}" type="presParOf" srcId="{1CDC6AF5-4C21-4747-8959-E7E02B44D78B}" destId="{6574CC55-41F0-412D-A185-B6831CCD08F0}" srcOrd="7" destOrd="0" presId="urn:microsoft.com/office/officeart/2005/8/layout/bProcess4"/>
    <dgm:cxn modelId="{74927430-5ACA-4905-9D02-D64B3F0BC167}" type="presParOf" srcId="{1CDC6AF5-4C21-4747-8959-E7E02B44D78B}" destId="{63F914D6-B2F1-4140-BB7B-2FD84F5B94E1}" srcOrd="8" destOrd="0" presId="urn:microsoft.com/office/officeart/2005/8/layout/bProcess4"/>
    <dgm:cxn modelId="{32A791B7-1B6E-49C7-8BA6-627C197730AA}" type="presParOf" srcId="{63F914D6-B2F1-4140-BB7B-2FD84F5B94E1}" destId="{E9DABDE4-7720-4625-9ECE-FB16B9102BD4}" srcOrd="0" destOrd="0" presId="urn:microsoft.com/office/officeart/2005/8/layout/bProcess4"/>
    <dgm:cxn modelId="{5C25B8DD-D013-40E5-BF4E-DB54A4BE905A}" type="presParOf" srcId="{63F914D6-B2F1-4140-BB7B-2FD84F5B94E1}" destId="{F472CADD-BF7C-4804-98D8-CA3CC2ECCC8D}" srcOrd="1" destOrd="0" presId="urn:microsoft.com/office/officeart/2005/8/layout/bProcess4"/>
    <dgm:cxn modelId="{0FCF642B-2CF9-4551-94FD-1A39BCFFE34E}" type="presParOf" srcId="{1CDC6AF5-4C21-4747-8959-E7E02B44D78B}" destId="{AC86175E-4ABC-473D-ACA1-45379FC01968}" srcOrd="9" destOrd="0" presId="urn:microsoft.com/office/officeart/2005/8/layout/bProcess4"/>
    <dgm:cxn modelId="{31041EF2-5AEE-4742-B3AA-D05295DE9CF3}" type="presParOf" srcId="{1CDC6AF5-4C21-4747-8959-E7E02B44D78B}" destId="{FCE8B1EE-5682-4E4E-A5E0-17988EB7E8A6}" srcOrd="10" destOrd="0" presId="urn:microsoft.com/office/officeart/2005/8/layout/bProcess4"/>
    <dgm:cxn modelId="{95B7D970-AA01-4B66-AB5B-1298F108884C}" type="presParOf" srcId="{FCE8B1EE-5682-4E4E-A5E0-17988EB7E8A6}" destId="{D5051931-6BBB-4F00-AECC-503AC795E3DF}" srcOrd="0" destOrd="0" presId="urn:microsoft.com/office/officeart/2005/8/layout/bProcess4"/>
    <dgm:cxn modelId="{318516E9-FD52-47A5-9EB4-794FA6C9971F}" type="presParOf" srcId="{FCE8B1EE-5682-4E4E-A5E0-17988EB7E8A6}" destId="{0FBA25FF-2673-4AC9-AAF6-FD85A34F6D10}" srcOrd="1" destOrd="0" presId="urn:microsoft.com/office/officeart/2005/8/layout/bProcess4"/>
    <dgm:cxn modelId="{2F2B9F56-B953-4E53-AB8A-476B98F40AA6}" type="presParOf" srcId="{1CDC6AF5-4C21-4747-8959-E7E02B44D78B}" destId="{D6CA9AA2-8D8A-453A-B565-5C29E0978AF1}" srcOrd="11" destOrd="0" presId="urn:microsoft.com/office/officeart/2005/8/layout/bProcess4"/>
    <dgm:cxn modelId="{DBA6212F-E8CC-4E4A-888E-14CA08745BBD}" type="presParOf" srcId="{1CDC6AF5-4C21-4747-8959-E7E02B44D78B}" destId="{9C316A4A-CC42-4465-9F5D-DABFF5D4E976}" srcOrd="12" destOrd="0" presId="urn:microsoft.com/office/officeart/2005/8/layout/bProcess4"/>
    <dgm:cxn modelId="{9CA3CD28-884C-47F9-BAE6-B62C0F53AAC0}" type="presParOf" srcId="{9C316A4A-CC42-4465-9F5D-DABFF5D4E976}" destId="{A3997A47-8E65-4993-B660-82B73056FAD9}" srcOrd="0" destOrd="0" presId="urn:microsoft.com/office/officeart/2005/8/layout/bProcess4"/>
    <dgm:cxn modelId="{988736BF-CDF4-47F7-BE4D-C7122A645EE0}" type="presParOf" srcId="{9C316A4A-CC42-4465-9F5D-DABFF5D4E976}" destId="{B5835989-CB82-4EA5-BB4A-8E30CE04EC07}" srcOrd="1" destOrd="0" presId="urn:microsoft.com/office/officeart/2005/8/layout/bProcess4"/>
    <dgm:cxn modelId="{EE3091A5-06E8-4844-AFFF-0DB12AF652F4}" type="presParOf" srcId="{1CDC6AF5-4C21-4747-8959-E7E02B44D78B}" destId="{4EDF7811-C336-4B87-94D0-18E6867C9936}" srcOrd="13" destOrd="0" presId="urn:microsoft.com/office/officeart/2005/8/layout/bProcess4"/>
    <dgm:cxn modelId="{971601B1-8EF1-4DF2-A73A-D5CB4F4D177F}" type="presParOf" srcId="{1CDC6AF5-4C21-4747-8959-E7E02B44D78B}" destId="{A3B193E7-BC1C-4F4D-9938-48D7FED4024F}" srcOrd="14" destOrd="0" presId="urn:microsoft.com/office/officeart/2005/8/layout/bProcess4"/>
    <dgm:cxn modelId="{B9F263BF-5150-42FF-9CC8-FECC339335E5}" type="presParOf" srcId="{A3B193E7-BC1C-4F4D-9938-48D7FED4024F}" destId="{1440B29F-962F-4BAC-AB36-E5490411233E}" srcOrd="0" destOrd="0" presId="urn:microsoft.com/office/officeart/2005/8/layout/bProcess4"/>
    <dgm:cxn modelId="{47E8BD43-CA9F-476C-90EC-08B77CFC413E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326A1-F10B-4FC7-ACD5-0C542EE5FFCD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09959-E136-4823-A004-ED049FCCD1F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1. Requirements</a:t>
          </a:r>
          <a:endParaRPr lang="en-US" b="1" dirty="0">
            <a:solidFill>
              <a:schemeClr val="tx1"/>
            </a:solidFill>
          </a:endParaRPr>
        </a:p>
      </dgm:t>
    </dgm:pt>
    <dgm:pt modelId="{369EA6B6-1549-4BC7-AB5D-A08BD0EDF698}" type="par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6CF5ECF-B8FC-47B7-9E09-EABF4DECF58C}" type="sib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C112B0-4CAD-483A-AD9E-3A1C8AC8FA3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Assess Current Posture</a:t>
          </a:r>
          <a:endParaRPr lang="en-US" b="1" dirty="0">
            <a:solidFill>
              <a:schemeClr val="tx1"/>
            </a:solidFill>
          </a:endParaRPr>
        </a:p>
      </dgm:t>
    </dgm:pt>
    <dgm:pt modelId="{D730A4D7-E351-423F-B353-67DCFB5B6D08}" type="par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399B2E-7043-4FE6-90B6-0EAD29CF0F4B}" type="sib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8AB1C7F-579B-4BE8-B2F7-6CA3BD81B6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3. Remediation Plan</a:t>
          </a:r>
          <a:endParaRPr lang="en-US" b="1" dirty="0">
            <a:solidFill>
              <a:schemeClr val="tx1"/>
            </a:solidFill>
          </a:endParaRPr>
        </a:p>
      </dgm:t>
    </dgm:pt>
    <dgm:pt modelId="{408EEC29-08AD-4DF7-B49A-324A122197E4}" type="par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D2D883C-29B2-4733-B7A1-8D5877B581E4}" type="sib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6F2F397-791E-4998-ADD7-E2288371DD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4. Implement Controls</a:t>
          </a:r>
          <a:endParaRPr lang="en-US" b="1" dirty="0">
            <a:solidFill>
              <a:schemeClr val="tx1"/>
            </a:solidFill>
          </a:endParaRPr>
        </a:p>
      </dgm:t>
    </dgm:pt>
    <dgm:pt modelId="{29155B87-75A7-4030-BB73-028984BF8790}" type="par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B45F69-6C40-44F3-94C0-213C9030817B}" type="sib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8EBA71E-3B5A-4C3E-88A4-E56FE25BBF4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5. Test/Validate</a:t>
          </a:r>
          <a:endParaRPr lang="en-US" b="1" dirty="0">
            <a:solidFill>
              <a:schemeClr val="tx1"/>
            </a:solidFill>
          </a:endParaRPr>
        </a:p>
      </dgm:t>
    </dgm:pt>
    <dgm:pt modelId="{F37119BE-BB2B-4B81-A3B5-85E201C9C941}" type="par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9F3EB97-2F6B-4005-AC3B-C18A91E52FE2}" type="sib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639967-C643-46A9-9978-BE07CC334F4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6. Accredit</a:t>
          </a:r>
          <a:endParaRPr lang="en-US" b="1" dirty="0">
            <a:solidFill>
              <a:schemeClr val="tx1"/>
            </a:solidFill>
          </a:endParaRPr>
        </a:p>
      </dgm:t>
    </dgm:pt>
    <dgm:pt modelId="{FF36B1F5-5029-4063-BFEB-FF26A58C1C9D}" type="par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A740EB-2942-46AE-8089-AF62BA08F65C}" type="sib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CCFF7B-BDA6-47C2-A7A1-C1095FE901E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7. Monitor &amp; Audit</a:t>
          </a:r>
          <a:endParaRPr lang="en-US" b="1" dirty="0">
            <a:solidFill>
              <a:schemeClr val="tx1"/>
            </a:solidFill>
          </a:endParaRPr>
        </a:p>
      </dgm:t>
    </dgm:pt>
    <dgm:pt modelId="{9CC77162-7CE7-4433-99AA-045AAFA8C257}" type="par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6D9498-D012-46FF-80A0-1C2A941457D3}" type="sib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16EF70-1967-4E66-93A1-C50FBBC81CA0}" type="pres">
      <dgm:prSet presAssocID="{973326A1-F10B-4FC7-ACD5-0C542EE5FF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AF1AA-068F-4FFB-9B0B-B75EAFE5B9AE}" type="pres">
      <dgm:prSet presAssocID="{973326A1-F10B-4FC7-ACD5-0C542EE5FFCD}" presName="cycle" presStyleCnt="0"/>
      <dgm:spPr/>
    </dgm:pt>
    <dgm:pt modelId="{110023C3-4715-420D-B21D-E2BFE411859F}" type="pres">
      <dgm:prSet presAssocID="{39A09959-E136-4823-A004-ED049FCCD1F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48C0-72C8-47B4-BEC0-3087A7DB747E}" type="pres">
      <dgm:prSet presAssocID="{46CF5ECF-B8FC-47B7-9E09-EABF4DECF58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CF22BAF-067D-4274-B930-45296F2F2999}" type="pres">
      <dgm:prSet presAssocID="{0FC112B0-4CAD-483A-AD9E-3A1C8AC8FA3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70E7-8BA5-4554-8986-2C39BC3B6AD4}" type="pres">
      <dgm:prSet presAssocID="{D8AB1C7F-579B-4BE8-B2F7-6CA3BD81B69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9B8BF-A414-40C7-987D-436AD78BF4F6}" type="pres">
      <dgm:prSet presAssocID="{E6F2F397-791E-4998-ADD7-E2288371DD99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DB534-3841-46E5-9498-410F81B678F2}" type="pres">
      <dgm:prSet presAssocID="{C8EBA71E-3B5A-4C3E-88A4-E56FE25BBF48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7043C-C526-4E67-A6C7-A1CE9C045F3F}" type="pres">
      <dgm:prSet presAssocID="{2E639967-C643-46A9-9978-BE07CC334F45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96FBC-C3E7-43BC-8F21-DC6488893B8A}" type="pres">
      <dgm:prSet presAssocID="{C2CCFF7B-BDA6-47C2-A7A1-C1095FE901E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641DE-BF8D-45B0-A018-BA3F10569641}" type="presOf" srcId="{D8AB1C7F-579B-4BE8-B2F7-6CA3BD81B699}" destId="{90D170E7-8BA5-4554-8986-2C39BC3B6AD4}" srcOrd="0" destOrd="0" presId="urn:microsoft.com/office/officeart/2005/8/layout/cycle3"/>
    <dgm:cxn modelId="{A872B6BB-EE2A-4EFA-AD81-146DBDE61862}" type="presOf" srcId="{C2CCFF7B-BDA6-47C2-A7A1-C1095FE901E1}" destId="{E5196FBC-C3E7-43BC-8F21-DC6488893B8A}" srcOrd="0" destOrd="0" presId="urn:microsoft.com/office/officeart/2005/8/layout/cycle3"/>
    <dgm:cxn modelId="{7E4463AC-75EE-4ACA-A4BB-BC62FC5AF23A}" srcId="{973326A1-F10B-4FC7-ACD5-0C542EE5FFCD}" destId="{E6F2F397-791E-4998-ADD7-E2288371DD99}" srcOrd="3" destOrd="0" parTransId="{29155B87-75A7-4030-BB73-028984BF8790}" sibTransId="{85B45F69-6C40-44F3-94C0-213C9030817B}"/>
    <dgm:cxn modelId="{7D61A158-74E6-42FA-A7D1-D3703790D1E3}" type="presOf" srcId="{46CF5ECF-B8FC-47B7-9E09-EABF4DECF58C}" destId="{B3A948C0-72C8-47B4-BEC0-3087A7DB747E}" srcOrd="0" destOrd="0" presId="urn:microsoft.com/office/officeart/2005/8/layout/cycle3"/>
    <dgm:cxn modelId="{2E23C4CD-BFD9-4D9A-A633-0F9CB63A593C}" type="presOf" srcId="{C8EBA71E-3B5A-4C3E-88A4-E56FE25BBF48}" destId="{32FDB534-3841-46E5-9498-410F81B678F2}" srcOrd="0" destOrd="0" presId="urn:microsoft.com/office/officeart/2005/8/layout/cycle3"/>
    <dgm:cxn modelId="{31DA805C-6C48-4D2A-9C46-88C0BC07D696}" srcId="{973326A1-F10B-4FC7-ACD5-0C542EE5FFCD}" destId="{0FC112B0-4CAD-483A-AD9E-3A1C8AC8FA3C}" srcOrd="1" destOrd="0" parTransId="{D730A4D7-E351-423F-B353-67DCFB5B6D08}" sibTransId="{A3399B2E-7043-4FE6-90B6-0EAD29CF0F4B}"/>
    <dgm:cxn modelId="{15F9438E-F9E2-4DB1-AEC1-B7EECDD3C006}" srcId="{973326A1-F10B-4FC7-ACD5-0C542EE5FFCD}" destId="{D8AB1C7F-579B-4BE8-B2F7-6CA3BD81B699}" srcOrd="2" destOrd="0" parTransId="{408EEC29-08AD-4DF7-B49A-324A122197E4}" sibTransId="{5D2D883C-29B2-4733-B7A1-8D5877B581E4}"/>
    <dgm:cxn modelId="{35AC140A-6E1F-464E-ACE1-E6B269B4473E}" srcId="{973326A1-F10B-4FC7-ACD5-0C542EE5FFCD}" destId="{C2CCFF7B-BDA6-47C2-A7A1-C1095FE901E1}" srcOrd="6" destOrd="0" parTransId="{9CC77162-7CE7-4433-99AA-045AAFA8C257}" sibTransId="{B56D9498-D012-46FF-80A0-1C2A941457D3}"/>
    <dgm:cxn modelId="{49DDD1E2-D311-4E29-A532-75A94010CA29}" type="presOf" srcId="{39A09959-E136-4823-A004-ED049FCCD1FF}" destId="{110023C3-4715-420D-B21D-E2BFE411859F}" srcOrd="0" destOrd="0" presId="urn:microsoft.com/office/officeart/2005/8/layout/cycle3"/>
    <dgm:cxn modelId="{68D976E1-E885-42A1-AD52-D429B6F5B2B6}" type="presOf" srcId="{E6F2F397-791E-4998-ADD7-E2288371DD99}" destId="{AF79B8BF-A414-40C7-987D-436AD78BF4F6}" srcOrd="0" destOrd="0" presId="urn:microsoft.com/office/officeart/2005/8/layout/cycle3"/>
    <dgm:cxn modelId="{8DAEED76-9735-456D-9B2B-A18E2E797943}" srcId="{973326A1-F10B-4FC7-ACD5-0C542EE5FFCD}" destId="{39A09959-E136-4823-A004-ED049FCCD1FF}" srcOrd="0" destOrd="0" parTransId="{369EA6B6-1549-4BC7-AB5D-A08BD0EDF698}" sibTransId="{46CF5ECF-B8FC-47B7-9E09-EABF4DECF58C}"/>
    <dgm:cxn modelId="{5062FF38-39CB-4FF8-B5DB-0C2E49257539}" srcId="{973326A1-F10B-4FC7-ACD5-0C542EE5FFCD}" destId="{2E639967-C643-46A9-9978-BE07CC334F45}" srcOrd="5" destOrd="0" parTransId="{FF36B1F5-5029-4063-BFEB-FF26A58C1C9D}" sibTransId="{A1A740EB-2942-46AE-8089-AF62BA08F65C}"/>
    <dgm:cxn modelId="{B7C8DCC1-F45B-4FEE-894A-77B4E447A976}" type="presOf" srcId="{0FC112B0-4CAD-483A-AD9E-3A1C8AC8FA3C}" destId="{5CF22BAF-067D-4274-B930-45296F2F2999}" srcOrd="0" destOrd="0" presId="urn:microsoft.com/office/officeart/2005/8/layout/cycle3"/>
    <dgm:cxn modelId="{2E498A5A-7B0D-41DE-98BD-CE36DFF3A5A1}" type="presOf" srcId="{2E639967-C643-46A9-9978-BE07CC334F45}" destId="{B0C7043C-C526-4E67-A6C7-A1CE9C045F3F}" srcOrd="0" destOrd="0" presId="urn:microsoft.com/office/officeart/2005/8/layout/cycle3"/>
    <dgm:cxn modelId="{9208148F-DFBF-414C-B609-1C951D647DEA}" srcId="{973326A1-F10B-4FC7-ACD5-0C542EE5FFCD}" destId="{C8EBA71E-3B5A-4C3E-88A4-E56FE25BBF48}" srcOrd="4" destOrd="0" parTransId="{F37119BE-BB2B-4B81-A3B5-85E201C9C941}" sibTransId="{09F3EB97-2F6B-4005-AC3B-C18A91E52FE2}"/>
    <dgm:cxn modelId="{0E3EC805-9A4A-42A5-A3AE-212FDCADB7D0}" type="presOf" srcId="{973326A1-F10B-4FC7-ACD5-0C542EE5FFCD}" destId="{9616EF70-1967-4E66-93A1-C50FBBC81CA0}" srcOrd="0" destOrd="0" presId="urn:microsoft.com/office/officeart/2005/8/layout/cycle3"/>
    <dgm:cxn modelId="{32BFFC5D-04ED-49D8-8ACE-4D7DBFF34E97}" type="presParOf" srcId="{9616EF70-1967-4E66-93A1-C50FBBC81CA0}" destId="{83FAF1AA-068F-4FFB-9B0B-B75EAFE5B9AE}" srcOrd="0" destOrd="0" presId="urn:microsoft.com/office/officeart/2005/8/layout/cycle3"/>
    <dgm:cxn modelId="{FAFB0B45-53A6-41D8-83C2-5E2B81103580}" type="presParOf" srcId="{83FAF1AA-068F-4FFB-9B0B-B75EAFE5B9AE}" destId="{110023C3-4715-420D-B21D-E2BFE411859F}" srcOrd="0" destOrd="0" presId="urn:microsoft.com/office/officeart/2005/8/layout/cycle3"/>
    <dgm:cxn modelId="{E9D8538A-C3B8-460C-8123-FDD02D2E192D}" type="presParOf" srcId="{83FAF1AA-068F-4FFB-9B0B-B75EAFE5B9AE}" destId="{B3A948C0-72C8-47B4-BEC0-3087A7DB747E}" srcOrd="1" destOrd="0" presId="urn:microsoft.com/office/officeart/2005/8/layout/cycle3"/>
    <dgm:cxn modelId="{999DE51A-1F76-4007-9F14-D940B2F76ED1}" type="presParOf" srcId="{83FAF1AA-068F-4FFB-9B0B-B75EAFE5B9AE}" destId="{5CF22BAF-067D-4274-B930-45296F2F2999}" srcOrd="2" destOrd="0" presId="urn:microsoft.com/office/officeart/2005/8/layout/cycle3"/>
    <dgm:cxn modelId="{AFDEFF8F-7BD1-4ECF-B8A4-9DF9E2DC4CC2}" type="presParOf" srcId="{83FAF1AA-068F-4FFB-9B0B-B75EAFE5B9AE}" destId="{90D170E7-8BA5-4554-8986-2C39BC3B6AD4}" srcOrd="3" destOrd="0" presId="urn:microsoft.com/office/officeart/2005/8/layout/cycle3"/>
    <dgm:cxn modelId="{A7085E41-5C44-4BC9-8271-A50020C88C5E}" type="presParOf" srcId="{83FAF1AA-068F-4FFB-9B0B-B75EAFE5B9AE}" destId="{AF79B8BF-A414-40C7-987D-436AD78BF4F6}" srcOrd="4" destOrd="0" presId="urn:microsoft.com/office/officeart/2005/8/layout/cycle3"/>
    <dgm:cxn modelId="{6CEA93E3-89B5-4D7D-8457-1881C55FD65C}" type="presParOf" srcId="{83FAF1AA-068F-4FFB-9B0B-B75EAFE5B9AE}" destId="{32FDB534-3841-46E5-9498-410F81B678F2}" srcOrd="5" destOrd="0" presId="urn:microsoft.com/office/officeart/2005/8/layout/cycle3"/>
    <dgm:cxn modelId="{5342F461-8FC0-456A-9B7C-5E1E85F2C9D9}" type="presParOf" srcId="{83FAF1AA-068F-4FFB-9B0B-B75EAFE5B9AE}" destId="{B0C7043C-C526-4E67-A6C7-A1CE9C045F3F}" srcOrd="6" destOrd="0" presId="urn:microsoft.com/office/officeart/2005/8/layout/cycle3"/>
    <dgm:cxn modelId="{81392736-676A-4538-B3CE-12BC8739AAD8}" type="presParOf" srcId="{83FAF1AA-068F-4FFB-9B0B-B75EAFE5B9AE}" destId="{E5196FBC-C3E7-43BC-8F21-DC6488893B8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326A1-F10B-4FC7-ACD5-0C542EE5FFCD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09959-E136-4823-A004-ED049FCCD1F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1. Requirements</a:t>
          </a:r>
          <a:endParaRPr lang="en-US" b="1" dirty="0">
            <a:solidFill>
              <a:schemeClr val="tx1"/>
            </a:solidFill>
          </a:endParaRPr>
        </a:p>
      </dgm:t>
    </dgm:pt>
    <dgm:pt modelId="{369EA6B6-1549-4BC7-AB5D-A08BD0EDF698}" type="par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6CF5ECF-B8FC-47B7-9E09-EABF4DECF58C}" type="sib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C112B0-4CAD-483A-AD9E-3A1C8AC8FA3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Assess Current Posture</a:t>
          </a:r>
          <a:endParaRPr lang="en-US" b="1" dirty="0">
            <a:solidFill>
              <a:schemeClr val="tx1"/>
            </a:solidFill>
          </a:endParaRPr>
        </a:p>
      </dgm:t>
    </dgm:pt>
    <dgm:pt modelId="{D730A4D7-E351-423F-B353-67DCFB5B6D08}" type="par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399B2E-7043-4FE6-90B6-0EAD29CF0F4B}" type="sib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8AB1C7F-579B-4BE8-B2F7-6CA3BD81B6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3. Remediation Plan</a:t>
          </a:r>
          <a:endParaRPr lang="en-US" b="1" dirty="0">
            <a:solidFill>
              <a:schemeClr val="tx1"/>
            </a:solidFill>
          </a:endParaRPr>
        </a:p>
      </dgm:t>
    </dgm:pt>
    <dgm:pt modelId="{408EEC29-08AD-4DF7-B49A-324A122197E4}" type="par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D2D883C-29B2-4733-B7A1-8D5877B581E4}" type="sib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6F2F397-791E-4998-ADD7-E2288371DD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4. Implement Controls</a:t>
          </a:r>
          <a:endParaRPr lang="en-US" b="1" dirty="0">
            <a:solidFill>
              <a:schemeClr val="tx1"/>
            </a:solidFill>
          </a:endParaRPr>
        </a:p>
      </dgm:t>
    </dgm:pt>
    <dgm:pt modelId="{29155B87-75A7-4030-BB73-028984BF8790}" type="par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B45F69-6C40-44F3-94C0-213C9030817B}" type="sib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8EBA71E-3B5A-4C3E-88A4-E56FE25BBF4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5. Test/Validate</a:t>
          </a:r>
          <a:endParaRPr lang="en-US" b="1" dirty="0">
            <a:solidFill>
              <a:schemeClr val="tx1"/>
            </a:solidFill>
          </a:endParaRPr>
        </a:p>
      </dgm:t>
    </dgm:pt>
    <dgm:pt modelId="{F37119BE-BB2B-4B81-A3B5-85E201C9C941}" type="par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9F3EB97-2F6B-4005-AC3B-C18A91E52FE2}" type="sib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639967-C643-46A9-9978-BE07CC334F4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6. Accredit</a:t>
          </a:r>
          <a:endParaRPr lang="en-US" b="1" dirty="0">
            <a:solidFill>
              <a:schemeClr val="tx1"/>
            </a:solidFill>
          </a:endParaRPr>
        </a:p>
      </dgm:t>
    </dgm:pt>
    <dgm:pt modelId="{FF36B1F5-5029-4063-BFEB-FF26A58C1C9D}" type="par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A740EB-2942-46AE-8089-AF62BA08F65C}" type="sib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CCFF7B-BDA6-47C2-A7A1-C1095FE901E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7. Monitor &amp; Audit</a:t>
          </a:r>
          <a:endParaRPr lang="en-US" b="1" dirty="0">
            <a:solidFill>
              <a:schemeClr val="tx1"/>
            </a:solidFill>
          </a:endParaRPr>
        </a:p>
      </dgm:t>
    </dgm:pt>
    <dgm:pt modelId="{9CC77162-7CE7-4433-99AA-045AAFA8C257}" type="par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6D9498-D012-46FF-80A0-1C2A941457D3}" type="sib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16EF70-1967-4E66-93A1-C50FBBC81CA0}" type="pres">
      <dgm:prSet presAssocID="{973326A1-F10B-4FC7-ACD5-0C542EE5FF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AF1AA-068F-4FFB-9B0B-B75EAFE5B9AE}" type="pres">
      <dgm:prSet presAssocID="{973326A1-F10B-4FC7-ACD5-0C542EE5FFCD}" presName="cycle" presStyleCnt="0"/>
      <dgm:spPr/>
    </dgm:pt>
    <dgm:pt modelId="{110023C3-4715-420D-B21D-E2BFE411859F}" type="pres">
      <dgm:prSet presAssocID="{39A09959-E136-4823-A004-ED049FCCD1F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48C0-72C8-47B4-BEC0-3087A7DB747E}" type="pres">
      <dgm:prSet presAssocID="{46CF5ECF-B8FC-47B7-9E09-EABF4DECF58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CF22BAF-067D-4274-B930-45296F2F2999}" type="pres">
      <dgm:prSet presAssocID="{0FC112B0-4CAD-483A-AD9E-3A1C8AC8FA3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70E7-8BA5-4554-8986-2C39BC3B6AD4}" type="pres">
      <dgm:prSet presAssocID="{D8AB1C7F-579B-4BE8-B2F7-6CA3BD81B69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9B8BF-A414-40C7-987D-436AD78BF4F6}" type="pres">
      <dgm:prSet presAssocID="{E6F2F397-791E-4998-ADD7-E2288371DD99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DB534-3841-46E5-9498-410F81B678F2}" type="pres">
      <dgm:prSet presAssocID="{C8EBA71E-3B5A-4C3E-88A4-E56FE25BBF48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7043C-C526-4E67-A6C7-A1CE9C045F3F}" type="pres">
      <dgm:prSet presAssocID="{2E639967-C643-46A9-9978-BE07CC334F45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96FBC-C3E7-43BC-8F21-DC6488893B8A}" type="pres">
      <dgm:prSet presAssocID="{C2CCFF7B-BDA6-47C2-A7A1-C1095FE901E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6CCF02-BB06-4FE2-8448-6E8AFDB8E1F4}" type="presOf" srcId="{E6F2F397-791E-4998-ADD7-E2288371DD99}" destId="{AF79B8BF-A414-40C7-987D-436AD78BF4F6}" srcOrd="0" destOrd="0" presId="urn:microsoft.com/office/officeart/2005/8/layout/cycle3"/>
    <dgm:cxn modelId="{7E4463AC-75EE-4ACA-A4BB-BC62FC5AF23A}" srcId="{973326A1-F10B-4FC7-ACD5-0C542EE5FFCD}" destId="{E6F2F397-791E-4998-ADD7-E2288371DD99}" srcOrd="3" destOrd="0" parTransId="{29155B87-75A7-4030-BB73-028984BF8790}" sibTransId="{85B45F69-6C40-44F3-94C0-213C9030817B}"/>
    <dgm:cxn modelId="{2D24E327-238E-46DD-9DFE-BD85EDB44D5C}" type="presOf" srcId="{46CF5ECF-B8FC-47B7-9E09-EABF4DECF58C}" destId="{B3A948C0-72C8-47B4-BEC0-3087A7DB747E}" srcOrd="0" destOrd="0" presId="urn:microsoft.com/office/officeart/2005/8/layout/cycle3"/>
    <dgm:cxn modelId="{31DA805C-6C48-4D2A-9C46-88C0BC07D696}" srcId="{973326A1-F10B-4FC7-ACD5-0C542EE5FFCD}" destId="{0FC112B0-4CAD-483A-AD9E-3A1C8AC8FA3C}" srcOrd="1" destOrd="0" parTransId="{D730A4D7-E351-423F-B353-67DCFB5B6D08}" sibTransId="{A3399B2E-7043-4FE6-90B6-0EAD29CF0F4B}"/>
    <dgm:cxn modelId="{15F9438E-F9E2-4DB1-AEC1-B7EECDD3C006}" srcId="{973326A1-F10B-4FC7-ACD5-0C542EE5FFCD}" destId="{D8AB1C7F-579B-4BE8-B2F7-6CA3BD81B699}" srcOrd="2" destOrd="0" parTransId="{408EEC29-08AD-4DF7-B49A-324A122197E4}" sibTransId="{5D2D883C-29B2-4733-B7A1-8D5877B581E4}"/>
    <dgm:cxn modelId="{35AC140A-6E1F-464E-ACE1-E6B269B4473E}" srcId="{973326A1-F10B-4FC7-ACD5-0C542EE5FFCD}" destId="{C2CCFF7B-BDA6-47C2-A7A1-C1095FE901E1}" srcOrd="6" destOrd="0" parTransId="{9CC77162-7CE7-4433-99AA-045AAFA8C257}" sibTransId="{B56D9498-D012-46FF-80A0-1C2A941457D3}"/>
    <dgm:cxn modelId="{470C3630-2FB7-4679-96E5-381F53E81CC5}" type="presOf" srcId="{0FC112B0-4CAD-483A-AD9E-3A1C8AC8FA3C}" destId="{5CF22BAF-067D-4274-B930-45296F2F2999}" srcOrd="0" destOrd="0" presId="urn:microsoft.com/office/officeart/2005/8/layout/cycle3"/>
    <dgm:cxn modelId="{69B53299-C2F1-40A3-9949-A3B9844C2A7D}" type="presOf" srcId="{973326A1-F10B-4FC7-ACD5-0C542EE5FFCD}" destId="{9616EF70-1967-4E66-93A1-C50FBBC81CA0}" srcOrd="0" destOrd="0" presId="urn:microsoft.com/office/officeart/2005/8/layout/cycle3"/>
    <dgm:cxn modelId="{9BD0634B-B068-412D-87B1-8DD632E8BF49}" type="presOf" srcId="{2E639967-C643-46A9-9978-BE07CC334F45}" destId="{B0C7043C-C526-4E67-A6C7-A1CE9C045F3F}" srcOrd="0" destOrd="0" presId="urn:microsoft.com/office/officeart/2005/8/layout/cycle3"/>
    <dgm:cxn modelId="{8DAEED76-9735-456D-9B2B-A18E2E797943}" srcId="{973326A1-F10B-4FC7-ACD5-0C542EE5FFCD}" destId="{39A09959-E136-4823-A004-ED049FCCD1FF}" srcOrd="0" destOrd="0" parTransId="{369EA6B6-1549-4BC7-AB5D-A08BD0EDF698}" sibTransId="{46CF5ECF-B8FC-47B7-9E09-EABF4DECF58C}"/>
    <dgm:cxn modelId="{5062FF38-39CB-4FF8-B5DB-0C2E49257539}" srcId="{973326A1-F10B-4FC7-ACD5-0C542EE5FFCD}" destId="{2E639967-C643-46A9-9978-BE07CC334F45}" srcOrd="5" destOrd="0" parTransId="{FF36B1F5-5029-4063-BFEB-FF26A58C1C9D}" sibTransId="{A1A740EB-2942-46AE-8089-AF62BA08F65C}"/>
    <dgm:cxn modelId="{12EC45C1-3403-4479-B747-2FCB28A77649}" type="presOf" srcId="{C2CCFF7B-BDA6-47C2-A7A1-C1095FE901E1}" destId="{E5196FBC-C3E7-43BC-8F21-DC6488893B8A}" srcOrd="0" destOrd="0" presId="urn:microsoft.com/office/officeart/2005/8/layout/cycle3"/>
    <dgm:cxn modelId="{A7B23C34-4DF9-4C79-B22C-8D811D946CA3}" type="presOf" srcId="{D8AB1C7F-579B-4BE8-B2F7-6CA3BD81B699}" destId="{90D170E7-8BA5-4554-8986-2C39BC3B6AD4}" srcOrd="0" destOrd="0" presId="urn:microsoft.com/office/officeart/2005/8/layout/cycle3"/>
    <dgm:cxn modelId="{D032870B-BC5A-431B-80A4-ACB5D65E5664}" type="presOf" srcId="{39A09959-E136-4823-A004-ED049FCCD1FF}" destId="{110023C3-4715-420D-B21D-E2BFE411859F}" srcOrd="0" destOrd="0" presId="urn:microsoft.com/office/officeart/2005/8/layout/cycle3"/>
    <dgm:cxn modelId="{9208148F-DFBF-414C-B609-1C951D647DEA}" srcId="{973326A1-F10B-4FC7-ACD5-0C542EE5FFCD}" destId="{C8EBA71E-3B5A-4C3E-88A4-E56FE25BBF48}" srcOrd="4" destOrd="0" parTransId="{F37119BE-BB2B-4B81-A3B5-85E201C9C941}" sibTransId="{09F3EB97-2F6B-4005-AC3B-C18A91E52FE2}"/>
    <dgm:cxn modelId="{DC56A8CB-AFC1-42DF-AC7B-D48B43014B75}" type="presOf" srcId="{C8EBA71E-3B5A-4C3E-88A4-E56FE25BBF48}" destId="{32FDB534-3841-46E5-9498-410F81B678F2}" srcOrd="0" destOrd="0" presId="urn:microsoft.com/office/officeart/2005/8/layout/cycle3"/>
    <dgm:cxn modelId="{3B0C2445-A01F-43E1-B9AA-C7BDC5DD1975}" type="presParOf" srcId="{9616EF70-1967-4E66-93A1-C50FBBC81CA0}" destId="{83FAF1AA-068F-4FFB-9B0B-B75EAFE5B9AE}" srcOrd="0" destOrd="0" presId="urn:microsoft.com/office/officeart/2005/8/layout/cycle3"/>
    <dgm:cxn modelId="{7139C4AD-BDF9-452D-A089-D6C78AB2545B}" type="presParOf" srcId="{83FAF1AA-068F-4FFB-9B0B-B75EAFE5B9AE}" destId="{110023C3-4715-420D-B21D-E2BFE411859F}" srcOrd="0" destOrd="0" presId="urn:microsoft.com/office/officeart/2005/8/layout/cycle3"/>
    <dgm:cxn modelId="{FF8F27C1-6A1B-4D82-BB3E-237270BCF9B1}" type="presParOf" srcId="{83FAF1AA-068F-4FFB-9B0B-B75EAFE5B9AE}" destId="{B3A948C0-72C8-47B4-BEC0-3087A7DB747E}" srcOrd="1" destOrd="0" presId="urn:microsoft.com/office/officeart/2005/8/layout/cycle3"/>
    <dgm:cxn modelId="{DEEAA014-F0F9-408E-8C04-B2181C9CBF21}" type="presParOf" srcId="{83FAF1AA-068F-4FFB-9B0B-B75EAFE5B9AE}" destId="{5CF22BAF-067D-4274-B930-45296F2F2999}" srcOrd="2" destOrd="0" presId="urn:microsoft.com/office/officeart/2005/8/layout/cycle3"/>
    <dgm:cxn modelId="{A6428C95-D0A5-4C67-95B4-F461A4415FDE}" type="presParOf" srcId="{83FAF1AA-068F-4FFB-9B0B-B75EAFE5B9AE}" destId="{90D170E7-8BA5-4554-8986-2C39BC3B6AD4}" srcOrd="3" destOrd="0" presId="urn:microsoft.com/office/officeart/2005/8/layout/cycle3"/>
    <dgm:cxn modelId="{E234DCA1-0527-40B6-84F7-22E4EE96BB15}" type="presParOf" srcId="{83FAF1AA-068F-4FFB-9B0B-B75EAFE5B9AE}" destId="{AF79B8BF-A414-40C7-987D-436AD78BF4F6}" srcOrd="4" destOrd="0" presId="urn:microsoft.com/office/officeart/2005/8/layout/cycle3"/>
    <dgm:cxn modelId="{65C6FE06-1415-4917-AAFA-7B3A73CA99D6}" type="presParOf" srcId="{83FAF1AA-068F-4FFB-9B0B-B75EAFE5B9AE}" destId="{32FDB534-3841-46E5-9498-410F81B678F2}" srcOrd="5" destOrd="0" presId="urn:microsoft.com/office/officeart/2005/8/layout/cycle3"/>
    <dgm:cxn modelId="{7020EBAB-C7A3-43B3-A9F9-37D1EBA07D29}" type="presParOf" srcId="{83FAF1AA-068F-4FFB-9B0B-B75EAFE5B9AE}" destId="{B0C7043C-C526-4E67-A6C7-A1CE9C045F3F}" srcOrd="6" destOrd="0" presId="urn:microsoft.com/office/officeart/2005/8/layout/cycle3"/>
    <dgm:cxn modelId="{6F0845B7-462F-4F2C-AB1D-4EBCD060236D}" type="presParOf" srcId="{83FAF1AA-068F-4FFB-9B0B-B75EAFE5B9AE}" destId="{E5196FBC-C3E7-43BC-8F21-DC6488893B8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326A1-F10B-4FC7-ACD5-0C542EE5FFCD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09959-E136-4823-A004-ED049FCCD1F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1. Requirements</a:t>
          </a:r>
          <a:endParaRPr lang="en-US" b="1" dirty="0">
            <a:solidFill>
              <a:schemeClr val="tx1"/>
            </a:solidFill>
          </a:endParaRPr>
        </a:p>
      </dgm:t>
    </dgm:pt>
    <dgm:pt modelId="{369EA6B6-1549-4BC7-AB5D-A08BD0EDF698}" type="par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6CF5ECF-B8FC-47B7-9E09-EABF4DECF58C}" type="sib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C112B0-4CAD-483A-AD9E-3A1C8AC8FA3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Assess Current Posture</a:t>
          </a:r>
          <a:endParaRPr lang="en-US" b="1" dirty="0">
            <a:solidFill>
              <a:schemeClr val="tx1"/>
            </a:solidFill>
          </a:endParaRPr>
        </a:p>
      </dgm:t>
    </dgm:pt>
    <dgm:pt modelId="{D730A4D7-E351-423F-B353-67DCFB5B6D08}" type="par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399B2E-7043-4FE6-90B6-0EAD29CF0F4B}" type="sib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8AB1C7F-579B-4BE8-B2F7-6CA3BD81B6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3. Remediation Plan</a:t>
          </a:r>
          <a:endParaRPr lang="en-US" b="1" dirty="0">
            <a:solidFill>
              <a:schemeClr val="tx1"/>
            </a:solidFill>
          </a:endParaRPr>
        </a:p>
      </dgm:t>
    </dgm:pt>
    <dgm:pt modelId="{408EEC29-08AD-4DF7-B49A-324A122197E4}" type="par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D2D883C-29B2-4733-B7A1-8D5877B581E4}" type="sib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6F2F397-791E-4998-ADD7-E2288371DD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4. Implement Controls</a:t>
          </a:r>
          <a:endParaRPr lang="en-US" b="1" dirty="0">
            <a:solidFill>
              <a:schemeClr val="tx1"/>
            </a:solidFill>
          </a:endParaRPr>
        </a:p>
      </dgm:t>
    </dgm:pt>
    <dgm:pt modelId="{29155B87-75A7-4030-BB73-028984BF8790}" type="par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B45F69-6C40-44F3-94C0-213C9030817B}" type="sib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8EBA71E-3B5A-4C3E-88A4-E56FE25BBF4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5. Test/Validate</a:t>
          </a:r>
          <a:endParaRPr lang="en-US" b="1" dirty="0">
            <a:solidFill>
              <a:schemeClr val="tx1"/>
            </a:solidFill>
          </a:endParaRPr>
        </a:p>
      </dgm:t>
    </dgm:pt>
    <dgm:pt modelId="{F37119BE-BB2B-4B81-A3B5-85E201C9C941}" type="par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9F3EB97-2F6B-4005-AC3B-C18A91E52FE2}" type="sib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639967-C643-46A9-9978-BE07CC334F4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6. Accredit</a:t>
          </a:r>
          <a:endParaRPr lang="en-US" b="1" dirty="0">
            <a:solidFill>
              <a:schemeClr val="tx1"/>
            </a:solidFill>
          </a:endParaRPr>
        </a:p>
      </dgm:t>
    </dgm:pt>
    <dgm:pt modelId="{FF36B1F5-5029-4063-BFEB-FF26A58C1C9D}" type="par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A740EB-2942-46AE-8089-AF62BA08F65C}" type="sib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CCFF7B-BDA6-47C2-A7A1-C1095FE901E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7. Monitor &amp; Audit</a:t>
          </a:r>
          <a:endParaRPr lang="en-US" b="1" dirty="0">
            <a:solidFill>
              <a:schemeClr val="tx1"/>
            </a:solidFill>
          </a:endParaRPr>
        </a:p>
      </dgm:t>
    </dgm:pt>
    <dgm:pt modelId="{9CC77162-7CE7-4433-99AA-045AAFA8C257}" type="par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6D9498-D012-46FF-80A0-1C2A941457D3}" type="sib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16EF70-1967-4E66-93A1-C50FBBC81CA0}" type="pres">
      <dgm:prSet presAssocID="{973326A1-F10B-4FC7-ACD5-0C542EE5FF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AF1AA-068F-4FFB-9B0B-B75EAFE5B9AE}" type="pres">
      <dgm:prSet presAssocID="{973326A1-F10B-4FC7-ACD5-0C542EE5FFCD}" presName="cycle" presStyleCnt="0"/>
      <dgm:spPr/>
    </dgm:pt>
    <dgm:pt modelId="{110023C3-4715-420D-B21D-E2BFE411859F}" type="pres">
      <dgm:prSet presAssocID="{39A09959-E136-4823-A004-ED049FCCD1F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48C0-72C8-47B4-BEC0-3087A7DB747E}" type="pres">
      <dgm:prSet presAssocID="{46CF5ECF-B8FC-47B7-9E09-EABF4DECF58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CF22BAF-067D-4274-B930-45296F2F2999}" type="pres">
      <dgm:prSet presAssocID="{0FC112B0-4CAD-483A-AD9E-3A1C8AC8FA3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70E7-8BA5-4554-8986-2C39BC3B6AD4}" type="pres">
      <dgm:prSet presAssocID="{D8AB1C7F-579B-4BE8-B2F7-6CA3BD81B69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9B8BF-A414-40C7-987D-436AD78BF4F6}" type="pres">
      <dgm:prSet presAssocID="{E6F2F397-791E-4998-ADD7-E2288371DD99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DB534-3841-46E5-9498-410F81B678F2}" type="pres">
      <dgm:prSet presAssocID="{C8EBA71E-3B5A-4C3E-88A4-E56FE25BBF48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7043C-C526-4E67-A6C7-A1CE9C045F3F}" type="pres">
      <dgm:prSet presAssocID="{2E639967-C643-46A9-9978-BE07CC334F45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96FBC-C3E7-43BC-8F21-DC6488893B8A}" type="pres">
      <dgm:prSet presAssocID="{C2CCFF7B-BDA6-47C2-A7A1-C1095FE901E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04FE2-3631-42AC-9C7F-8F9B5BC94FD7}" type="presOf" srcId="{E6F2F397-791E-4998-ADD7-E2288371DD99}" destId="{AF79B8BF-A414-40C7-987D-436AD78BF4F6}" srcOrd="0" destOrd="0" presId="urn:microsoft.com/office/officeart/2005/8/layout/cycle3"/>
    <dgm:cxn modelId="{B4C968A5-5196-4D49-8855-038F4A4C7E34}" type="presOf" srcId="{39A09959-E136-4823-A004-ED049FCCD1FF}" destId="{110023C3-4715-420D-B21D-E2BFE411859F}" srcOrd="0" destOrd="0" presId="urn:microsoft.com/office/officeart/2005/8/layout/cycle3"/>
    <dgm:cxn modelId="{7E0F0EFF-7F4D-46ED-8614-82E3332CB8D0}" type="presOf" srcId="{2E639967-C643-46A9-9978-BE07CC334F45}" destId="{B0C7043C-C526-4E67-A6C7-A1CE9C045F3F}" srcOrd="0" destOrd="0" presId="urn:microsoft.com/office/officeart/2005/8/layout/cycle3"/>
    <dgm:cxn modelId="{8A1E3A79-F62A-4CB6-97A7-2FC5B926E992}" type="presOf" srcId="{973326A1-F10B-4FC7-ACD5-0C542EE5FFCD}" destId="{9616EF70-1967-4E66-93A1-C50FBBC81CA0}" srcOrd="0" destOrd="0" presId="urn:microsoft.com/office/officeart/2005/8/layout/cycle3"/>
    <dgm:cxn modelId="{7E4463AC-75EE-4ACA-A4BB-BC62FC5AF23A}" srcId="{973326A1-F10B-4FC7-ACD5-0C542EE5FFCD}" destId="{E6F2F397-791E-4998-ADD7-E2288371DD99}" srcOrd="3" destOrd="0" parTransId="{29155B87-75A7-4030-BB73-028984BF8790}" sibTransId="{85B45F69-6C40-44F3-94C0-213C9030817B}"/>
    <dgm:cxn modelId="{128E7A30-4271-4875-849D-5B08AB04410E}" type="presOf" srcId="{D8AB1C7F-579B-4BE8-B2F7-6CA3BD81B699}" destId="{90D170E7-8BA5-4554-8986-2C39BC3B6AD4}" srcOrd="0" destOrd="0" presId="urn:microsoft.com/office/officeart/2005/8/layout/cycle3"/>
    <dgm:cxn modelId="{31DA805C-6C48-4D2A-9C46-88C0BC07D696}" srcId="{973326A1-F10B-4FC7-ACD5-0C542EE5FFCD}" destId="{0FC112B0-4CAD-483A-AD9E-3A1C8AC8FA3C}" srcOrd="1" destOrd="0" parTransId="{D730A4D7-E351-423F-B353-67DCFB5B6D08}" sibTransId="{A3399B2E-7043-4FE6-90B6-0EAD29CF0F4B}"/>
    <dgm:cxn modelId="{4A02BA70-6150-440E-9118-D7945F92DFC6}" type="presOf" srcId="{46CF5ECF-B8FC-47B7-9E09-EABF4DECF58C}" destId="{B3A948C0-72C8-47B4-BEC0-3087A7DB747E}" srcOrd="0" destOrd="0" presId="urn:microsoft.com/office/officeart/2005/8/layout/cycle3"/>
    <dgm:cxn modelId="{6E610F17-1B7A-4654-9211-5DE76DCFEB5F}" type="presOf" srcId="{0FC112B0-4CAD-483A-AD9E-3A1C8AC8FA3C}" destId="{5CF22BAF-067D-4274-B930-45296F2F2999}" srcOrd="0" destOrd="0" presId="urn:microsoft.com/office/officeart/2005/8/layout/cycle3"/>
    <dgm:cxn modelId="{15F9438E-F9E2-4DB1-AEC1-B7EECDD3C006}" srcId="{973326A1-F10B-4FC7-ACD5-0C542EE5FFCD}" destId="{D8AB1C7F-579B-4BE8-B2F7-6CA3BD81B699}" srcOrd="2" destOrd="0" parTransId="{408EEC29-08AD-4DF7-B49A-324A122197E4}" sibTransId="{5D2D883C-29B2-4733-B7A1-8D5877B581E4}"/>
    <dgm:cxn modelId="{35AC140A-6E1F-464E-ACE1-E6B269B4473E}" srcId="{973326A1-F10B-4FC7-ACD5-0C542EE5FFCD}" destId="{C2CCFF7B-BDA6-47C2-A7A1-C1095FE901E1}" srcOrd="6" destOrd="0" parTransId="{9CC77162-7CE7-4433-99AA-045AAFA8C257}" sibTransId="{B56D9498-D012-46FF-80A0-1C2A941457D3}"/>
    <dgm:cxn modelId="{8DAEED76-9735-456D-9B2B-A18E2E797943}" srcId="{973326A1-F10B-4FC7-ACD5-0C542EE5FFCD}" destId="{39A09959-E136-4823-A004-ED049FCCD1FF}" srcOrd="0" destOrd="0" parTransId="{369EA6B6-1549-4BC7-AB5D-A08BD0EDF698}" sibTransId="{46CF5ECF-B8FC-47B7-9E09-EABF4DECF58C}"/>
    <dgm:cxn modelId="{05A64816-A1FE-4360-A654-053CD6ED3497}" type="presOf" srcId="{C2CCFF7B-BDA6-47C2-A7A1-C1095FE901E1}" destId="{E5196FBC-C3E7-43BC-8F21-DC6488893B8A}" srcOrd="0" destOrd="0" presId="urn:microsoft.com/office/officeart/2005/8/layout/cycle3"/>
    <dgm:cxn modelId="{5062FF38-39CB-4FF8-B5DB-0C2E49257539}" srcId="{973326A1-F10B-4FC7-ACD5-0C542EE5FFCD}" destId="{2E639967-C643-46A9-9978-BE07CC334F45}" srcOrd="5" destOrd="0" parTransId="{FF36B1F5-5029-4063-BFEB-FF26A58C1C9D}" sibTransId="{A1A740EB-2942-46AE-8089-AF62BA08F65C}"/>
    <dgm:cxn modelId="{6AE221AB-CA2A-4EA5-9073-14DEC5887EE6}" type="presOf" srcId="{C8EBA71E-3B5A-4C3E-88A4-E56FE25BBF48}" destId="{32FDB534-3841-46E5-9498-410F81B678F2}" srcOrd="0" destOrd="0" presId="urn:microsoft.com/office/officeart/2005/8/layout/cycle3"/>
    <dgm:cxn modelId="{9208148F-DFBF-414C-B609-1C951D647DEA}" srcId="{973326A1-F10B-4FC7-ACD5-0C542EE5FFCD}" destId="{C8EBA71E-3B5A-4C3E-88A4-E56FE25BBF48}" srcOrd="4" destOrd="0" parTransId="{F37119BE-BB2B-4B81-A3B5-85E201C9C941}" sibTransId="{09F3EB97-2F6B-4005-AC3B-C18A91E52FE2}"/>
    <dgm:cxn modelId="{560C858D-59EA-4A67-B0A5-DBED63FEFAF0}" type="presParOf" srcId="{9616EF70-1967-4E66-93A1-C50FBBC81CA0}" destId="{83FAF1AA-068F-4FFB-9B0B-B75EAFE5B9AE}" srcOrd="0" destOrd="0" presId="urn:microsoft.com/office/officeart/2005/8/layout/cycle3"/>
    <dgm:cxn modelId="{DE706E8F-4DCB-4683-BC48-9C93FEEB2372}" type="presParOf" srcId="{83FAF1AA-068F-4FFB-9B0B-B75EAFE5B9AE}" destId="{110023C3-4715-420D-B21D-E2BFE411859F}" srcOrd="0" destOrd="0" presId="urn:microsoft.com/office/officeart/2005/8/layout/cycle3"/>
    <dgm:cxn modelId="{3A3549D5-9853-4759-8DBD-CA5FD9DB5DF9}" type="presParOf" srcId="{83FAF1AA-068F-4FFB-9B0B-B75EAFE5B9AE}" destId="{B3A948C0-72C8-47B4-BEC0-3087A7DB747E}" srcOrd="1" destOrd="0" presId="urn:microsoft.com/office/officeart/2005/8/layout/cycle3"/>
    <dgm:cxn modelId="{45A819A5-1FE5-43D5-B223-99A382DD70F3}" type="presParOf" srcId="{83FAF1AA-068F-4FFB-9B0B-B75EAFE5B9AE}" destId="{5CF22BAF-067D-4274-B930-45296F2F2999}" srcOrd="2" destOrd="0" presId="urn:microsoft.com/office/officeart/2005/8/layout/cycle3"/>
    <dgm:cxn modelId="{DFE142E9-7ECA-47BA-8422-F8B5BF5B05E4}" type="presParOf" srcId="{83FAF1AA-068F-4FFB-9B0B-B75EAFE5B9AE}" destId="{90D170E7-8BA5-4554-8986-2C39BC3B6AD4}" srcOrd="3" destOrd="0" presId="urn:microsoft.com/office/officeart/2005/8/layout/cycle3"/>
    <dgm:cxn modelId="{CBE9625A-CA2E-49AE-BB0E-09CE2668BFD9}" type="presParOf" srcId="{83FAF1AA-068F-4FFB-9B0B-B75EAFE5B9AE}" destId="{AF79B8BF-A414-40C7-987D-436AD78BF4F6}" srcOrd="4" destOrd="0" presId="urn:microsoft.com/office/officeart/2005/8/layout/cycle3"/>
    <dgm:cxn modelId="{52E204C9-C4ED-4483-8C42-031710DBF425}" type="presParOf" srcId="{83FAF1AA-068F-4FFB-9B0B-B75EAFE5B9AE}" destId="{32FDB534-3841-46E5-9498-410F81B678F2}" srcOrd="5" destOrd="0" presId="urn:microsoft.com/office/officeart/2005/8/layout/cycle3"/>
    <dgm:cxn modelId="{7573EAA0-0CD0-492E-B822-9299596A5DCB}" type="presParOf" srcId="{83FAF1AA-068F-4FFB-9B0B-B75EAFE5B9AE}" destId="{B0C7043C-C526-4E67-A6C7-A1CE9C045F3F}" srcOrd="6" destOrd="0" presId="urn:microsoft.com/office/officeart/2005/8/layout/cycle3"/>
    <dgm:cxn modelId="{9808AB34-E1BA-467B-AFDC-ADB528C80D62}" type="presParOf" srcId="{83FAF1AA-068F-4FFB-9B0B-B75EAFE5B9AE}" destId="{E5196FBC-C3E7-43BC-8F21-DC6488893B8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46234" y="1333360"/>
          <a:ext cx="1532384" cy="1850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788" y="351714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924" y="387850"/>
        <a:ext cx="1984008" cy="1161496"/>
      </dsp:txXfrm>
    </dsp:sp>
    <dsp:sp modelId="{0E19B4E4-31B7-4EFB-A9C0-F036B6154760}">
      <dsp:nvSpPr>
        <dsp:cNvPr id="0" name=""/>
        <dsp:cNvSpPr/>
      </dsp:nvSpPr>
      <dsp:spPr>
        <a:xfrm rot="5400000">
          <a:off x="-346234" y="2875571"/>
          <a:ext cx="1532384" cy="185065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788" y="1893924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924" y="1930060"/>
        <a:ext cx="1984008" cy="1161496"/>
      </dsp:txXfrm>
    </dsp:sp>
    <dsp:sp modelId="{6AD4AFCD-B125-4656-8794-990E72E67CD7}">
      <dsp:nvSpPr>
        <dsp:cNvPr id="0" name=""/>
        <dsp:cNvSpPr/>
      </dsp:nvSpPr>
      <dsp:spPr>
        <a:xfrm>
          <a:off x="424871" y="3646676"/>
          <a:ext cx="2725027" cy="185065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788" y="3436135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Checklist of applicable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924" y="3472271"/>
        <a:ext cx="1984008" cy="1161496"/>
      </dsp:txXfrm>
    </dsp:sp>
    <dsp:sp modelId="{6574CC55-41F0-412D-A185-B6831CCD08F0}">
      <dsp:nvSpPr>
        <dsp:cNvPr id="0" name=""/>
        <dsp:cNvSpPr/>
      </dsp:nvSpPr>
      <dsp:spPr>
        <a:xfrm rot="16200000">
          <a:off x="2388619" y="2875571"/>
          <a:ext cx="1532384" cy="185065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38642" y="3436135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4. Document controls into SOP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74778" y="3472271"/>
        <a:ext cx="1984008" cy="1161496"/>
      </dsp:txXfrm>
    </dsp:sp>
    <dsp:sp modelId="{AC86175E-4ABC-473D-ACA1-45379FC01968}">
      <dsp:nvSpPr>
        <dsp:cNvPr id="0" name=""/>
        <dsp:cNvSpPr/>
      </dsp:nvSpPr>
      <dsp:spPr>
        <a:xfrm rot="16200000">
          <a:off x="2388619" y="1333360"/>
          <a:ext cx="1532384" cy="185065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38642" y="1893924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Implement controls on test setup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74778" y="1930060"/>
        <a:ext cx="1984008" cy="1161496"/>
      </dsp:txXfrm>
    </dsp:sp>
    <dsp:sp modelId="{D6CA9AA2-8D8A-453A-B565-5C29E0978AF1}">
      <dsp:nvSpPr>
        <dsp:cNvPr id="0" name=""/>
        <dsp:cNvSpPr/>
      </dsp:nvSpPr>
      <dsp:spPr>
        <a:xfrm>
          <a:off x="3159724" y="562255"/>
          <a:ext cx="2725027" cy="185065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38642" y="351714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6. Validation of control implementation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74778" y="387850"/>
        <a:ext cx="1984008" cy="1161496"/>
      </dsp:txXfrm>
    </dsp:sp>
    <dsp:sp modelId="{4EDF7811-C336-4B87-94D0-18E6867C9936}">
      <dsp:nvSpPr>
        <dsp:cNvPr id="0" name=""/>
        <dsp:cNvSpPr/>
      </dsp:nvSpPr>
      <dsp:spPr>
        <a:xfrm rot="5400000">
          <a:off x="5123472" y="1333360"/>
          <a:ext cx="1532384" cy="18506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473495" y="351714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7. Change management process for PROD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09631" y="387850"/>
        <a:ext cx="1984008" cy="1161496"/>
      </dsp:txXfrm>
    </dsp:sp>
    <dsp:sp modelId="{C4F1491C-D21B-41B7-9AAE-702B6212BB0B}">
      <dsp:nvSpPr>
        <dsp:cNvPr id="0" name=""/>
        <dsp:cNvSpPr/>
      </dsp:nvSpPr>
      <dsp:spPr>
        <a:xfrm>
          <a:off x="5473495" y="1893924"/>
          <a:ext cx="2056280" cy="123376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8. Implement on PROD &amp; monitor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09631" y="1930060"/>
        <a:ext cx="1984008" cy="116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48C0-72C8-47B4-BEC0-3087A7DB747E}">
      <dsp:nvSpPr>
        <dsp:cNvPr id="0" name=""/>
        <dsp:cNvSpPr/>
      </dsp:nvSpPr>
      <dsp:spPr>
        <a:xfrm>
          <a:off x="1743515" y="-31842"/>
          <a:ext cx="5083859" cy="5083859"/>
        </a:xfrm>
        <a:prstGeom prst="circularArrow">
          <a:avLst>
            <a:gd name="adj1" fmla="val 5544"/>
            <a:gd name="adj2" fmla="val 330680"/>
            <a:gd name="adj3" fmla="val 14497856"/>
            <a:gd name="adj4" fmla="val 16960487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23C3-4715-420D-B21D-E2BFE411859F}">
      <dsp:nvSpPr>
        <dsp:cNvPr id="0" name=""/>
        <dsp:cNvSpPr/>
      </dsp:nvSpPr>
      <dsp:spPr>
        <a:xfrm>
          <a:off x="3484016" y="1939"/>
          <a:ext cx="1602857" cy="8014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1. Requirements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523138" y="41061"/>
        <a:ext cx="1524613" cy="723184"/>
      </dsp:txXfrm>
    </dsp:sp>
    <dsp:sp modelId="{5CF22BAF-067D-4274-B930-45296F2F2999}">
      <dsp:nvSpPr>
        <dsp:cNvPr id="0" name=""/>
        <dsp:cNvSpPr/>
      </dsp:nvSpPr>
      <dsp:spPr>
        <a:xfrm>
          <a:off x="5178994" y="818197"/>
          <a:ext cx="1602857" cy="801428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2. Assess Current Posture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218116" y="857319"/>
        <a:ext cx="1524613" cy="723184"/>
      </dsp:txXfrm>
    </dsp:sp>
    <dsp:sp modelId="{90D170E7-8BA5-4554-8986-2C39BC3B6AD4}">
      <dsp:nvSpPr>
        <dsp:cNvPr id="0" name=""/>
        <dsp:cNvSpPr/>
      </dsp:nvSpPr>
      <dsp:spPr>
        <a:xfrm>
          <a:off x="5597618" y="2652312"/>
          <a:ext cx="1602857" cy="80142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3. Remediation Plan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636740" y="2691434"/>
        <a:ext cx="1524613" cy="723184"/>
      </dsp:txXfrm>
    </dsp:sp>
    <dsp:sp modelId="{AF79B8BF-A414-40C7-987D-436AD78BF4F6}">
      <dsp:nvSpPr>
        <dsp:cNvPr id="0" name=""/>
        <dsp:cNvSpPr/>
      </dsp:nvSpPr>
      <dsp:spPr>
        <a:xfrm>
          <a:off x="4424658" y="4123158"/>
          <a:ext cx="1602857" cy="80142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4. Implement Controls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63780" y="4162280"/>
        <a:ext cx="1524613" cy="723184"/>
      </dsp:txXfrm>
    </dsp:sp>
    <dsp:sp modelId="{32FDB534-3841-46E5-9498-410F81B678F2}">
      <dsp:nvSpPr>
        <dsp:cNvPr id="0" name=""/>
        <dsp:cNvSpPr/>
      </dsp:nvSpPr>
      <dsp:spPr>
        <a:xfrm>
          <a:off x="2543375" y="4123158"/>
          <a:ext cx="1602857" cy="80142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5. Test/Validate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82497" y="4162280"/>
        <a:ext cx="1524613" cy="723184"/>
      </dsp:txXfrm>
    </dsp:sp>
    <dsp:sp modelId="{B0C7043C-C526-4E67-A6C7-A1CE9C045F3F}">
      <dsp:nvSpPr>
        <dsp:cNvPr id="0" name=""/>
        <dsp:cNvSpPr/>
      </dsp:nvSpPr>
      <dsp:spPr>
        <a:xfrm>
          <a:off x="1370415" y="2652312"/>
          <a:ext cx="1602857" cy="801428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6. Accredit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409537" y="2691434"/>
        <a:ext cx="1524613" cy="723184"/>
      </dsp:txXfrm>
    </dsp:sp>
    <dsp:sp modelId="{E5196FBC-C3E7-43BC-8F21-DC6488893B8A}">
      <dsp:nvSpPr>
        <dsp:cNvPr id="0" name=""/>
        <dsp:cNvSpPr/>
      </dsp:nvSpPr>
      <dsp:spPr>
        <a:xfrm>
          <a:off x="1789039" y="818197"/>
          <a:ext cx="1602857" cy="8014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7. Monitor &amp; Audit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828161" y="857319"/>
        <a:ext cx="1524613" cy="723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48C0-72C8-47B4-BEC0-3087A7DB747E}">
      <dsp:nvSpPr>
        <dsp:cNvPr id="0" name=""/>
        <dsp:cNvSpPr/>
      </dsp:nvSpPr>
      <dsp:spPr>
        <a:xfrm>
          <a:off x="1743515" y="-31842"/>
          <a:ext cx="5083859" cy="5083859"/>
        </a:xfrm>
        <a:prstGeom prst="circularArrow">
          <a:avLst>
            <a:gd name="adj1" fmla="val 5544"/>
            <a:gd name="adj2" fmla="val 330680"/>
            <a:gd name="adj3" fmla="val 14497856"/>
            <a:gd name="adj4" fmla="val 16960487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23C3-4715-420D-B21D-E2BFE411859F}">
      <dsp:nvSpPr>
        <dsp:cNvPr id="0" name=""/>
        <dsp:cNvSpPr/>
      </dsp:nvSpPr>
      <dsp:spPr>
        <a:xfrm>
          <a:off x="3484016" y="1939"/>
          <a:ext cx="1602857" cy="8014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1. Requirements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523138" y="41061"/>
        <a:ext cx="1524613" cy="723184"/>
      </dsp:txXfrm>
    </dsp:sp>
    <dsp:sp modelId="{5CF22BAF-067D-4274-B930-45296F2F2999}">
      <dsp:nvSpPr>
        <dsp:cNvPr id="0" name=""/>
        <dsp:cNvSpPr/>
      </dsp:nvSpPr>
      <dsp:spPr>
        <a:xfrm>
          <a:off x="5178994" y="818197"/>
          <a:ext cx="1602857" cy="801428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2. Assess Current Posture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218116" y="857319"/>
        <a:ext cx="1524613" cy="723184"/>
      </dsp:txXfrm>
    </dsp:sp>
    <dsp:sp modelId="{90D170E7-8BA5-4554-8986-2C39BC3B6AD4}">
      <dsp:nvSpPr>
        <dsp:cNvPr id="0" name=""/>
        <dsp:cNvSpPr/>
      </dsp:nvSpPr>
      <dsp:spPr>
        <a:xfrm>
          <a:off x="5597618" y="2652312"/>
          <a:ext cx="1602857" cy="80142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3. Remediation Plan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636740" y="2691434"/>
        <a:ext cx="1524613" cy="723184"/>
      </dsp:txXfrm>
    </dsp:sp>
    <dsp:sp modelId="{AF79B8BF-A414-40C7-987D-436AD78BF4F6}">
      <dsp:nvSpPr>
        <dsp:cNvPr id="0" name=""/>
        <dsp:cNvSpPr/>
      </dsp:nvSpPr>
      <dsp:spPr>
        <a:xfrm>
          <a:off x="4424658" y="4123158"/>
          <a:ext cx="1602857" cy="80142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4. Implement Controls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63780" y="4162280"/>
        <a:ext cx="1524613" cy="723184"/>
      </dsp:txXfrm>
    </dsp:sp>
    <dsp:sp modelId="{32FDB534-3841-46E5-9498-410F81B678F2}">
      <dsp:nvSpPr>
        <dsp:cNvPr id="0" name=""/>
        <dsp:cNvSpPr/>
      </dsp:nvSpPr>
      <dsp:spPr>
        <a:xfrm>
          <a:off x="2543375" y="4123158"/>
          <a:ext cx="1602857" cy="80142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5. Test/Validate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82497" y="4162280"/>
        <a:ext cx="1524613" cy="723184"/>
      </dsp:txXfrm>
    </dsp:sp>
    <dsp:sp modelId="{B0C7043C-C526-4E67-A6C7-A1CE9C045F3F}">
      <dsp:nvSpPr>
        <dsp:cNvPr id="0" name=""/>
        <dsp:cNvSpPr/>
      </dsp:nvSpPr>
      <dsp:spPr>
        <a:xfrm>
          <a:off x="1370415" y="2652312"/>
          <a:ext cx="1602857" cy="801428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6. Accredit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409537" y="2691434"/>
        <a:ext cx="1524613" cy="723184"/>
      </dsp:txXfrm>
    </dsp:sp>
    <dsp:sp modelId="{E5196FBC-C3E7-43BC-8F21-DC6488893B8A}">
      <dsp:nvSpPr>
        <dsp:cNvPr id="0" name=""/>
        <dsp:cNvSpPr/>
      </dsp:nvSpPr>
      <dsp:spPr>
        <a:xfrm>
          <a:off x="1789039" y="818197"/>
          <a:ext cx="1602857" cy="8014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7. Monitor &amp; Audit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828161" y="857319"/>
        <a:ext cx="1524613" cy="723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48C0-72C8-47B4-BEC0-3087A7DB747E}">
      <dsp:nvSpPr>
        <dsp:cNvPr id="0" name=""/>
        <dsp:cNvSpPr/>
      </dsp:nvSpPr>
      <dsp:spPr>
        <a:xfrm>
          <a:off x="1743515" y="-31842"/>
          <a:ext cx="5083859" cy="5083859"/>
        </a:xfrm>
        <a:prstGeom prst="circularArrow">
          <a:avLst>
            <a:gd name="adj1" fmla="val 5544"/>
            <a:gd name="adj2" fmla="val 330680"/>
            <a:gd name="adj3" fmla="val 14497856"/>
            <a:gd name="adj4" fmla="val 16960487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23C3-4715-420D-B21D-E2BFE411859F}">
      <dsp:nvSpPr>
        <dsp:cNvPr id="0" name=""/>
        <dsp:cNvSpPr/>
      </dsp:nvSpPr>
      <dsp:spPr>
        <a:xfrm>
          <a:off x="3484016" y="1939"/>
          <a:ext cx="1602857" cy="8014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1. Requirements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523138" y="41061"/>
        <a:ext cx="1524613" cy="723184"/>
      </dsp:txXfrm>
    </dsp:sp>
    <dsp:sp modelId="{5CF22BAF-067D-4274-B930-45296F2F2999}">
      <dsp:nvSpPr>
        <dsp:cNvPr id="0" name=""/>
        <dsp:cNvSpPr/>
      </dsp:nvSpPr>
      <dsp:spPr>
        <a:xfrm>
          <a:off x="5178994" y="818197"/>
          <a:ext cx="1602857" cy="801428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2. Assess Current Posture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218116" y="857319"/>
        <a:ext cx="1524613" cy="723184"/>
      </dsp:txXfrm>
    </dsp:sp>
    <dsp:sp modelId="{90D170E7-8BA5-4554-8986-2C39BC3B6AD4}">
      <dsp:nvSpPr>
        <dsp:cNvPr id="0" name=""/>
        <dsp:cNvSpPr/>
      </dsp:nvSpPr>
      <dsp:spPr>
        <a:xfrm>
          <a:off x="5597618" y="2652312"/>
          <a:ext cx="1602857" cy="80142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3. Remediation Plan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636740" y="2691434"/>
        <a:ext cx="1524613" cy="723184"/>
      </dsp:txXfrm>
    </dsp:sp>
    <dsp:sp modelId="{AF79B8BF-A414-40C7-987D-436AD78BF4F6}">
      <dsp:nvSpPr>
        <dsp:cNvPr id="0" name=""/>
        <dsp:cNvSpPr/>
      </dsp:nvSpPr>
      <dsp:spPr>
        <a:xfrm>
          <a:off x="4424658" y="4123158"/>
          <a:ext cx="1602857" cy="80142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4. Implement Controls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63780" y="4162280"/>
        <a:ext cx="1524613" cy="723184"/>
      </dsp:txXfrm>
    </dsp:sp>
    <dsp:sp modelId="{32FDB534-3841-46E5-9498-410F81B678F2}">
      <dsp:nvSpPr>
        <dsp:cNvPr id="0" name=""/>
        <dsp:cNvSpPr/>
      </dsp:nvSpPr>
      <dsp:spPr>
        <a:xfrm>
          <a:off x="2543375" y="4123158"/>
          <a:ext cx="1602857" cy="80142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5. Test/Validate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82497" y="4162280"/>
        <a:ext cx="1524613" cy="723184"/>
      </dsp:txXfrm>
    </dsp:sp>
    <dsp:sp modelId="{B0C7043C-C526-4E67-A6C7-A1CE9C045F3F}">
      <dsp:nvSpPr>
        <dsp:cNvPr id="0" name=""/>
        <dsp:cNvSpPr/>
      </dsp:nvSpPr>
      <dsp:spPr>
        <a:xfrm>
          <a:off x="1370415" y="2652312"/>
          <a:ext cx="1602857" cy="801428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6. Accredit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409537" y="2691434"/>
        <a:ext cx="1524613" cy="723184"/>
      </dsp:txXfrm>
    </dsp:sp>
    <dsp:sp modelId="{E5196FBC-C3E7-43BC-8F21-DC6488893B8A}">
      <dsp:nvSpPr>
        <dsp:cNvPr id="0" name=""/>
        <dsp:cNvSpPr/>
      </dsp:nvSpPr>
      <dsp:spPr>
        <a:xfrm>
          <a:off x="1789039" y="818197"/>
          <a:ext cx="1602857" cy="8014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7. Monitor &amp; Audit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828161" y="857319"/>
        <a:ext cx="1524613" cy="723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have a re-look at the 8-Step Security Hardening Methodology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3267554"/>
              </p:ext>
            </p:extLst>
          </p:nvPr>
        </p:nvGraphicFramePr>
        <p:xfrm>
          <a:off x="457199" y="1260520"/>
          <a:ext cx="8570891" cy="492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50625" y="3057098"/>
            <a:ext cx="3562065" cy="696036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***FORMAL BUSINESS LAUNCH OR GO-LIVE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The formal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business launch or GO-LIVE </a:t>
            </a:r>
            <a:r>
              <a:rPr lang="en-US" sz="2600" dirty="0" smtClean="0">
                <a:latin typeface="Candara" panose="020E0502030303020204" pitchFamily="34" charset="0"/>
              </a:rPr>
              <a:t>only takes place after Information Security team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accredits</a:t>
            </a:r>
            <a:r>
              <a:rPr lang="en-US" sz="2600" dirty="0" smtClean="0">
                <a:latin typeface="Candara" panose="020E0502030303020204" pitchFamily="34" charset="0"/>
              </a:rPr>
              <a:t> that the new application/portal or service is secure</a:t>
            </a:r>
          </a:p>
          <a:p>
            <a:pPr marL="514350" indent="-457200"/>
            <a:r>
              <a:rPr lang="en-US" sz="2600" dirty="0">
                <a:latin typeface="Candara" panose="020E0502030303020204" pitchFamily="34" charset="0"/>
              </a:rPr>
              <a:t>B</a:t>
            </a:r>
            <a:r>
              <a:rPr lang="en-US" sz="2600" dirty="0" smtClean="0">
                <a:latin typeface="Candara" panose="020E0502030303020204" pitchFamily="34" charset="0"/>
              </a:rPr>
              <a:t>usiness launch or GO-LIVE also has business related activities as dependencies such as marketing, &amp; other </a:t>
            </a:r>
          </a:p>
          <a:p>
            <a:pPr marL="514350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7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Business launch or GO-LIVE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dependencies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UAT &amp; application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bug testing and feature testing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Facilities</a:t>
            </a:r>
            <a:r>
              <a:rPr lang="en-US" sz="2600" dirty="0" smtClean="0">
                <a:latin typeface="Candara" panose="020E0502030303020204" pitchFamily="34" charset="0"/>
              </a:rPr>
              <a:t> readiness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Sales &amp; marketing </a:t>
            </a:r>
            <a:r>
              <a:rPr lang="en-US" sz="2600" dirty="0" smtClean="0">
                <a:latin typeface="Candara" panose="020E0502030303020204" pitchFamily="34" charset="0"/>
              </a:rPr>
              <a:t>Launch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ceremony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Partner</a:t>
            </a:r>
            <a:r>
              <a:rPr lang="en-US" sz="2600" dirty="0" smtClean="0">
                <a:latin typeface="Candara" panose="020E0502030303020204" pitchFamily="34" charset="0"/>
              </a:rPr>
              <a:t> readiness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Org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service readiness</a:t>
            </a:r>
          </a:p>
          <a:p>
            <a:pPr marL="514350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4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look at the following steps in more detail and granularity in the following modules: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validation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testing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accreditation</a:t>
            </a:r>
          </a:p>
          <a:p>
            <a:pPr marL="514350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9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3307653"/>
              </p:ext>
            </p:extLst>
          </p:nvPr>
        </p:nvGraphicFramePr>
        <p:xfrm>
          <a:off x="807314" y="1597552"/>
          <a:ext cx="7533565" cy="502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2441" y="1276849"/>
            <a:ext cx="573387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8 STEP METHODOLOGY FOR SECURITY HARDENING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3702" y="3384644"/>
            <a:ext cx="2320119" cy="1446663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59622" y="1844692"/>
            <a:ext cx="2320119" cy="1446663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Validation during security hardening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Purpose here is to only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validate or confirm </a:t>
            </a:r>
            <a:r>
              <a:rPr lang="en-US" sz="2600" dirty="0" smtClean="0">
                <a:latin typeface="Candara" panose="020E0502030303020204" pitchFamily="34" charset="0"/>
              </a:rPr>
              <a:t>that the intended controls have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been correctly and completely applied</a:t>
            </a:r>
            <a:r>
              <a:rPr lang="en-US" sz="2600" dirty="0" smtClean="0">
                <a:latin typeface="Candara" panose="020E0502030303020204" pitchFamily="34" charset="0"/>
              </a:rPr>
              <a:t> in the pilot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Validation during security hardening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Nothing mentioned for production environment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Nothing mentioned for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BUSINESS LAUNCH (GO-LIVE)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0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Now lets look at the more comprehensive Information Security Lifecycle (7 stages) which is not specific to security hardening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432777"/>
              </p:ext>
            </p:extLst>
          </p:nvPr>
        </p:nvGraphicFramePr>
        <p:xfrm>
          <a:off x="457199" y="1260520"/>
          <a:ext cx="8570891" cy="492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724400" y="5158851"/>
            <a:ext cx="1881115" cy="1187355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the Information Security Lifecycle chart, we have already gone into production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“environment” </a:t>
            </a:r>
            <a:r>
              <a:rPr lang="en-US" sz="2600" dirty="0" smtClean="0">
                <a:latin typeface="Candara" panose="020E0502030303020204" pitchFamily="34" charset="0"/>
              </a:rPr>
              <a:t>with Stage 4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However, formal approval for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BUSINESS LAUNCH</a:t>
            </a:r>
            <a:r>
              <a:rPr lang="en-US" sz="2600" dirty="0" smtClean="0">
                <a:latin typeface="Candara" panose="020E0502030303020204" pitchFamily="34" charset="0"/>
              </a:rPr>
              <a:t> (GO-LIVE) has not yet been issued</a:t>
            </a:r>
          </a:p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Security accreditation has not taken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195951"/>
              </p:ext>
            </p:extLst>
          </p:nvPr>
        </p:nvGraphicFramePr>
        <p:xfrm>
          <a:off x="457199" y="1260520"/>
          <a:ext cx="8570891" cy="492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843248" y="5188419"/>
            <a:ext cx="1881115" cy="1187355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99110" y="3716731"/>
            <a:ext cx="1881115" cy="1187355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the Information Security Lifecycle chart Stage 5 &amp; 6: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Refer to activities carried out in PRODUCTION “environment”</a:t>
            </a:r>
          </a:p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…But before Business launch (GO-LIVE) has taken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InfoSecurity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Lifecycle – Security Validation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5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17288</TotalTime>
  <Words>475</Words>
  <Application>Microsoft Office PowerPoint</Application>
  <PresentationFormat>On-screen Show (4:3)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  <vt:lpstr>InfoSecurity Lifecycle – Security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1403</cp:revision>
  <cp:lastPrinted>2017-07-15T17:14:51Z</cp:lastPrinted>
  <dcterms:modified xsi:type="dcterms:W3CDTF">2017-07-24T11:42:47Z</dcterms:modified>
</cp:coreProperties>
</file>