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3" r:id="rId10"/>
    <p:sldId id="391" r:id="rId11"/>
    <p:sldId id="392" r:id="rId12"/>
    <p:sldId id="39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7FCA0B-C09E-453D-9E76-939503054226}" type="presOf" srcId="{ECC03147-67E9-4BDA-9D95-9F9E40B746FD}" destId="{CA3B1784-7978-4D06-9D87-2755969A8A5F}" srcOrd="0" destOrd="0" presId="urn:microsoft.com/office/officeart/2005/8/layout/bProcess4"/>
    <dgm:cxn modelId="{E6A10FEA-FB46-4EC2-929D-DFF8754FF3DD}" type="presOf" srcId="{12141D20-A334-45B4-A64B-E487716DF598}" destId="{D6CA9AA2-8D8A-453A-B565-5C29E0978AF1}" srcOrd="0" destOrd="0" presId="urn:microsoft.com/office/officeart/2005/8/layout/bProcess4"/>
    <dgm:cxn modelId="{45034658-911A-4525-BB83-CDAD82524D7C}" type="presOf" srcId="{298774BB-0ACF-4F4C-A11E-2F8AF9138BA5}" destId="{6574CC55-41F0-412D-A185-B6831CCD08F0}" srcOrd="0" destOrd="0" presId="urn:microsoft.com/office/officeart/2005/8/layout/bProcess4"/>
    <dgm:cxn modelId="{B5285ADA-9B77-41F7-B8A6-233EA2B0A0F8}" type="presOf" srcId="{92B25205-F345-4A1A-BC10-30FF29FA21B1}" destId="{0FBA25FF-2673-4AC9-AAF6-FD85A34F6D10}" srcOrd="0" destOrd="0" presId="urn:microsoft.com/office/officeart/2005/8/layout/bProcess4"/>
    <dgm:cxn modelId="{68CD9821-097A-4B3E-A96A-B2487907CDDC}" type="presOf" srcId="{A19DCA15-DC16-4E5E-B936-93087CE00702}" destId="{A8586C99-5D22-4F5E-9EBA-88BA497D90E4}" srcOrd="0" destOrd="0" presId="urn:microsoft.com/office/officeart/2005/8/layout/bProcess4"/>
    <dgm:cxn modelId="{3FE2E876-2276-4B87-8B41-957EBB69AC26}" type="presOf" srcId="{37A20196-4C91-4AA3-A382-4764E7981DAC}" destId="{F472CADD-BF7C-4804-98D8-CA3CC2ECCC8D}" srcOrd="0" destOrd="0" presId="urn:microsoft.com/office/officeart/2005/8/layout/bProcess4"/>
    <dgm:cxn modelId="{445C6E97-81F0-4387-B497-926C56C2B65D}" type="presOf" srcId="{48D0DFE8-A860-4EBF-8AA0-47F975EF2108}" destId="{AC86175E-4ABC-473D-ACA1-45379FC01968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92F348E0-C75F-4058-9770-7A3CCF628273}" type="presOf" srcId="{10E9E664-46B5-4384-8F58-BD398F291D23}" destId="{C4F1491C-D21B-41B7-9AAE-702B6212BB0B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E0B64543-970F-4259-B395-B7DF47376455}" type="presOf" srcId="{3AE6B547-57FD-491B-9360-50EE78CC2847}" destId="{B5835989-CB82-4EA5-BB4A-8E30CE04EC07}" srcOrd="0" destOrd="0" presId="urn:microsoft.com/office/officeart/2005/8/layout/bProcess4"/>
    <dgm:cxn modelId="{73285869-2D86-40C6-9B67-8F3CADBCBC3B}" type="presOf" srcId="{B97A436F-FB36-4C7F-B98B-22DB3DE641EA}" destId="{1CDC6AF5-4C21-4747-8959-E7E02B44D78B}" srcOrd="0" destOrd="0" presId="urn:microsoft.com/office/officeart/2005/8/layout/bProcess4"/>
    <dgm:cxn modelId="{8433508E-C569-4069-BF42-B1670D984424}" type="presOf" srcId="{8ADE569B-CA20-4662-B243-14D1B901D495}" destId="{6AD4AFCD-B125-4656-8794-990E72E67CD7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3F7BCC59-000C-40A0-B394-759D2287CA90}" type="presOf" srcId="{4FAD9F90-F248-493B-9409-9FAC10CA1979}" destId="{0E19B4E4-31B7-4EFB-A9C0-F036B6154760}" srcOrd="0" destOrd="0" presId="urn:microsoft.com/office/officeart/2005/8/layout/bProcess4"/>
    <dgm:cxn modelId="{72EC4078-ECB0-4796-B8FC-FA2391D46719}" type="presOf" srcId="{05B7BA6C-F25C-49BA-82D1-AADA3639E55F}" destId="{2D5C2491-1E1C-4099-9C41-401E725710A4}" srcOrd="0" destOrd="0" presId="urn:microsoft.com/office/officeart/2005/8/layout/bProcess4"/>
    <dgm:cxn modelId="{315DE853-717E-4684-90D1-2AFFCAD92DA1}" type="presOf" srcId="{9C8764E6-33F0-4A8E-A24C-88E903EDCB81}" destId="{4EDF7811-C336-4B87-94D0-18E6867C9936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DC61BDF6-BF22-4E45-AFB2-01368025C0AE}" type="presOf" srcId="{2F5C58CB-BD68-4B17-89D7-95FB7EFE9AD2}" destId="{1D92979B-D7F5-4133-BF4A-0D0008091C8F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0C968F96-47F8-40A1-85B6-A9FD734EE411}" type="presOf" srcId="{5FE89CF6-BF84-4977-9D3B-9D1AB3BA7CD0}" destId="{5DC178FA-4065-4BDA-8A99-D7768621CD75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378663A8-F511-4394-A4C2-260BF6279521}" type="presParOf" srcId="{1CDC6AF5-4C21-4747-8959-E7E02B44D78B}" destId="{C0254E4C-1B48-493F-81F4-602C19A061FF}" srcOrd="0" destOrd="0" presId="urn:microsoft.com/office/officeart/2005/8/layout/bProcess4"/>
    <dgm:cxn modelId="{EF09C62F-E40A-4E7F-A9FA-E6FC75953912}" type="presParOf" srcId="{C0254E4C-1B48-493F-81F4-602C19A061FF}" destId="{72E2144F-A925-4058-BFB1-A11D357A99E7}" srcOrd="0" destOrd="0" presId="urn:microsoft.com/office/officeart/2005/8/layout/bProcess4"/>
    <dgm:cxn modelId="{E61D8631-41AB-42BA-B3D1-2D4A0522029C}" type="presParOf" srcId="{C0254E4C-1B48-493F-81F4-602C19A061FF}" destId="{A8586C99-5D22-4F5E-9EBA-88BA497D90E4}" srcOrd="1" destOrd="0" presId="urn:microsoft.com/office/officeart/2005/8/layout/bProcess4"/>
    <dgm:cxn modelId="{FC664778-5BAC-4B7B-B668-B9E347B6D348}" type="presParOf" srcId="{1CDC6AF5-4C21-4747-8959-E7E02B44D78B}" destId="{2D5C2491-1E1C-4099-9C41-401E725710A4}" srcOrd="1" destOrd="0" presId="urn:microsoft.com/office/officeart/2005/8/layout/bProcess4"/>
    <dgm:cxn modelId="{AD776F4D-5AFE-44CC-A784-391BB8AE2065}" type="presParOf" srcId="{1CDC6AF5-4C21-4747-8959-E7E02B44D78B}" destId="{E6D6959A-A22E-4B70-B5AE-AB2A85ED62DD}" srcOrd="2" destOrd="0" presId="urn:microsoft.com/office/officeart/2005/8/layout/bProcess4"/>
    <dgm:cxn modelId="{3EDED9CA-E96C-43E4-BA3C-AC195E5697EA}" type="presParOf" srcId="{E6D6959A-A22E-4B70-B5AE-AB2A85ED62DD}" destId="{9A9235F0-9002-4FC2-99A7-F2661E4381E8}" srcOrd="0" destOrd="0" presId="urn:microsoft.com/office/officeart/2005/8/layout/bProcess4"/>
    <dgm:cxn modelId="{D86977C7-0A8E-4FD7-AF67-78C3777A7F8C}" type="presParOf" srcId="{E6D6959A-A22E-4B70-B5AE-AB2A85ED62DD}" destId="{1D92979B-D7F5-4133-BF4A-0D0008091C8F}" srcOrd="1" destOrd="0" presId="urn:microsoft.com/office/officeart/2005/8/layout/bProcess4"/>
    <dgm:cxn modelId="{EE597CAC-E9D8-4524-A36D-2010FAFB2266}" type="presParOf" srcId="{1CDC6AF5-4C21-4747-8959-E7E02B44D78B}" destId="{0E19B4E4-31B7-4EFB-A9C0-F036B6154760}" srcOrd="3" destOrd="0" presId="urn:microsoft.com/office/officeart/2005/8/layout/bProcess4"/>
    <dgm:cxn modelId="{938503CA-25C2-4FFB-8245-9BA109815491}" type="presParOf" srcId="{1CDC6AF5-4C21-4747-8959-E7E02B44D78B}" destId="{EC0AAB1A-2D69-4FF6-964E-02E09563E9F4}" srcOrd="4" destOrd="0" presId="urn:microsoft.com/office/officeart/2005/8/layout/bProcess4"/>
    <dgm:cxn modelId="{58E2BA3D-CE6C-4DEE-A5A9-8E882D6AA5C2}" type="presParOf" srcId="{EC0AAB1A-2D69-4FF6-964E-02E09563E9F4}" destId="{49D1EDB5-6CC6-49D2-98AE-A3615CFE1776}" srcOrd="0" destOrd="0" presId="urn:microsoft.com/office/officeart/2005/8/layout/bProcess4"/>
    <dgm:cxn modelId="{C6905460-8069-468C-8CC0-AE2897C386E9}" type="presParOf" srcId="{EC0AAB1A-2D69-4FF6-964E-02E09563E9F4}" destId="{5DC178FA-4065-4BDA-8A99-D7768621CD75}" srcOrd="1" destOrd="0" presId="urn:microsoft.com/office/officeart/2005/8/layout/bProcess4"/>
    <dgm:cxn modelId="{D34C3577-8385-429F-97DA-8D7D46381DAD}" type="presParOf" srcId="{1CDC6AF5-4C21-4747-8959-E7E02B44D78B}" destId="{6AD4AFCD-B125-4656-8794-990E72E67CD7}" srcOrd="5" destOrd="0" presId="urn:microsoft.com/office/officeart/2005/8/layout/bProcess4"/>
    <dgm:cxn modelId="{0954EE5F-F777-4C19-B834-84CE10EE5F14}" type="presParOf" srcId="{1CDC6AF5-4C21-4747-8959-E7E02B44D78B}" destId="{28533247-53D9-48D3-BEF3-DDC25DA3CD7C}" srcOrd="6" destOrd="0" presId="urn:microsoft.com/office/officeart/2005/8/layout/bProcess4"/>
    <dgm:cxn modelId="{1C7A3AFA-7FC5-459F-A88F-6234DB3A2E16}" type="presParOf" srcId="{28533247-53D9-48D3-BEF3-DDC25DA3CD7C}" destId="{1CF0A104-86AA-424A-A561-EC39D1FF3A37}" srcOrd="0" destOrd="0" presId="urn:microsoft.com/office/officeart/2005/8/layout/bProcess4"/>
    <dgm:cxn modelId="{A66A3381-764C-406F-83B9-04609C1ECEA0}" type="presParOf" srcId="{28533247-53D9-48D3-BEF3-DDC25DA3CD7C}" destId="{CA3B1784-7978-4D06-9D87-2755969A8A5F}" srcOrd="1" destOrd="0" presId="urn:microsoft.com/office/officeart/2005/8/layout/bProcess4"/>
    <dgm:cxn modelId="{6DA1E8C6-7776-473F-9D72-EAC39F92793F}" type="presParOf" srcId="{1CDC6AF5-4C21-4747-8959-E7E02B44D78B}" destId="{6574CC55-41F0-412D-A185-B6831CCD08F0}" srcOrd="7" destOrd="0" presId="urn:microsoft.com/office/officeart/2005/8/layout/bProcess4"/>
    <dgm:cxn modelId="{925F414C-4242-4037-8708-3531BA461073}" type="presParOf" srcId="{1CDC6AF5-4C21-4747-8959-E7E02B44D78B}" destId="{63F914D6-B2F1-4140-BB7B-2FD84F5B94E1}" srcOrd="8" destOrd="0" presId="urn:microsoft.com/office/officeart/2005/8/layout/bProcess4"/>
    <dgm:cxn modelId="{1D74D6B1-D915-43E4-842C-27F30F495411}" type="presParOf" srcId="{63F914D6-B2F1-4140-BB7B-2FD84F5B94E1}" destId="{E9DABDE4-7720-4625-9ECE-FB16B9102BD4}" srcOrd="0" destOrd="0" presId="urn:microsoft.com/office/officeart/2005/8/layout/bProcess4"/>
    <dgm:cxn modelId="{519BBC75-28BE-484E-8103-5726AA56BDAE}" type="presParOf" srcId="{63F914D6-B2F1-4140-BB7B-2FD84F5B94E1}" destId="{F472CADD-BF7C-4804-98D8-CA3CC2ECCC8D}" srcOrd="1" destOrd="0" presId="urn:microsoft.com/office/officeart/2005/8/layout/bProcess4"/>
    <dgm:cxn modelId="{39CC4764-5C94-4948-9AA9-6266758C17A7}" type="presParOf" srcId="{1CDC6AF5-4C21-4747-8959-E7E02B44D78B}" destId="{AC86175E-4ABC-473D-ACA1-45379FC01968}" srcOrd="9" destOrd="0" presId="urn:microsoft.com/office/officeart/2005/8/layout/bProcess4"/>
    <dgm:cxn modelId="{AD96AD14-BEBD-411C-8B41-39E1C9FB32E2}" type="presParOf" srcId="{1CDC6AF5-4C21-4747-8959-E7E02B44D78B}" destId="{FCE8B1EE-5682-4E4E-A5E0-17988EB7E8A6}" srcOrd="10" destOrd="0" presId="urn:microsoft.com/office/officeart/2005/8/layout/bProcess4"/>
    <dgm:cxn modelId="{76D8B335-638F-44F8-A3E2-958F9193A6D5}" type="presParOf" srcId="{FCE8B1EE-5682-4E4E-A5E0-17988EB7E8A6}" destId="{D5051931-6BBB-4F00-AECC-503AC795E3DF}" srcOrd="0" destOrd="0" presId="urn:microsoft.com/office/officeart/2005/8/layout/bProcess4"/>
    <dgm:cxn modelId="{B8ADF96E-C9AB-4881-B2C5-74F2A7047011}" type="presParOf" srcId="{FCE8B1EE-5682-4E4E-A5E0-17988EB7E8A6}" destId="{0FBA25FF-2673-4AC9-AAF6-FD85A34F6D10}" srcOrd="1" destOrd="0" presId="urn:microsoft.com/office/officeart/2005/8/layout/bProcess4"/>
    <dgm:cxn modelId="{CDE27E00-5FCA-4FFC-BC93-3DC7C0116E8B}" type="presParOf" srcId="{1CDC6AF5-4C21-4747-8959-E7E02B44D78B}" destId="{D6CA9AA2-8D8A-453A-B565-5C29E0978AF1}" srcOrd="11" destOrd="0" presId="urn:microsoft.com/office/officeart/2005/8/layout/bProcess4"/>
    <dgm:cxn modelId="{D89C3293-99C6-41CB-AE45-DB9C3DE3EA11}" type="presParOf" srcId="{1CDC6AF5-4C21-4747-8959-E7E02B44D78B}" destId="{9C316A4A-CC42-4465-9F5D-DABFF5D4E976}" srcOrd="12" destOrd="0" presId="urn:microsoft.com/office/officeart/2005/8/layout/bProcess4"/>
    <dgm:cxn modelId="{4D99F3C4-F91C-4D5C-8A8E-C609F56D00B1}" type="presParOf" srcId="{9C316A4A-CC42-4465-9F5D-DABFF5D4E976}" destId="{A3997A47-8E65-4993-B660-82B73056FAD9}" srcOrd="0" destOrd="0" presId="urn:microsoft.com/office/officeart/2005/8/layout/bProcess4"/>
    <dgm:cxn modelId="{8F1F4DCB-C6F4-43E4-B54F-77DDAF93AD90}" type="presParOf" srcId="{9C316A4A-CC42-4465-9F5D-DABFF5D4E976}" destId="{B5835989-CB82-4EA5-BB4A-8E30CE04EC07}" srcOrd="1" destOrd="0" presId="urn:microsoft.com/office/officeart/2005/8/layout/bProcess4"/>
    <dgm:cxn modelId="{56DD76B9-33C3-4FF6-84AF-EDFF6410921C}" type="presParOf" srcId="{1CDC6AF5-4C21-4747-8959-E7E02B44D78B}" destId="{4EDF7811-C336-4B87-94D0-18E6867C9936}" srcOrd="13" destOrd="0" presId="urn:microsoft.com/office/officeart/2005/8/layout/bProcess4"/>
    <dgm:cxn modelId="{032F83C2-E083-475E-80E9-CF99CDFE193D}" type="presParOf" srcId="{1CDC6AF5-4C21-4747-8959-E7E02B44D78B}" destId="{A3B193E7-BC1C-4F4D-9938-48D7FED4024F}" srcOrd="14" destOrd="0" presId="urn:microsoft.com/office/officeart/2005/8/layout/bProcess4"/>
    <dgm:cxn modelId="{663771C8-4520-4169-899A-017473547BAD}" type="presParOf" srcId="{A3B193E7-BC1C-4F4D-9938-48D7FED4024F}" destId="{1440B29F-962F-4BAC-AB36-E5490411233E}" srcOrd="0" destOrd="0" presId="urn:microsoft.com/office/officeart/2005/8/layout/bProcess4"/>
    <dgm:cxn modelId="{CA33324E-2A6F-4A52-AB9C-D1A631EF5CC5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52071-6943-4601-B782-89D9A17C2A35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9A1A99-F934-47EA-89B4-3FBDD12D5448}">
      <dgm:prSet phldrT="[Text]"/>
      <dgm:spPr/>
      <dgm:t>
        <a:bodyPr/>
        <a:lstStyle/>
        <a:p>
          <a:r>
            <a:rPr lang="en-US" dirty="0" smtClean="0"/>
            <a:t>1. Decide Scope </a:t>
          </a:r>
          <a:endParaRPr lang="en-US" dirty="0"/>
        </a:p>
      </dgm:t>
    </dgm:pt>
    <dgm:pt modelId="{60772466-67D5-4CA4-BB79-F90908A18BAF}" type="parTrans" cxnId="{C96C726B-4C3C-4EF4-9C66-766DC22BFC5F}">
      <dgm:prSet/>
      <dgm:spPr/>
      <dgm:t>
        <a:bodyPr/>
        <a:lstStyle/>
        <a:p>
          <a:endParaRPr lang="en-US"/>
        </a:p>
      </dgm:t>
    </dgm:pt>
    <dgm:pt modelId="{D16196A0-33E5-4F04-9DAA-590B0871D917}" type="sibTrans" cxnId="{C96C726B-4C3C-4EF4-9C66-766DC22BFC5F}">
      <dgm:prSet/>
      <dgm:spPr/>
      <dgm:t>
        <a:bodyPr/>
        <a:lstStyle/>
        <a:p>
          <a:endParaRPr lang="en-US"/>
        </a:p>
      </dgm:t>
    </dgm:pt>
    <dgm:pt modelId="{C576E90E-12DE-457F-B84B-32C32BC985B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Study Controls </a:t>
          </a:r>
          <a:endParaRPr lang="en-US" dirty="0">
            <a:solidFill>
              <a:schemeClr val="tx1"/>
            </a:solidFill>
          </a:endParaRPr>
        </a:p>
      </dgm:t>
    </dgm:pt>
    <dgm:pt modelId="{A9DDDB0D-6266-4E3A-93EF-C8BBB83E46A8}" type="parTrans" cxnId="{5E3DCCFB-4773-4875-9490-62583B277FBA}">
      <dgm:prSet/>
      <dgm:spPr/>
      <dgm:t>
        <a:bodyPr/>
        <a:lstStyle/>
        <a:p>
          <a:endParaRPr lang="en-US"/>
        </a:p>
      </dgm:t>
    </dgm:pt>
    <dgm:pt modelId="{149E9EAE-9EA7-4E81-A60A-09BD82EEDEB1}" type="sibTrans" cxnId="{5E3DCCFB-4773-4875-9490-62583B277FBA}">
      <dgm:prSet/>
      <dgm:spPr/>
      <dgm:t>
        <a:bodyPr/>
        <a:lstStyle/>
        <a:p>
          <a:endParaRPr lang="en-US"/>
        </a:p>
      </dgm:t>
    </dgm:pt>
    <dgm:pt modelId="{1698CA88-E0D2-4E3A-81AB-866D5C5E29A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Conduct Review</a:t>
          </a:r>
          <a:endParaRPr lang="en-US" dirty="0">
            <a:solidFill>
              <a:schemeClr val="tx1"/>
            </a:solidFill>
          </a:endParaRPr>
        </a:p>
      </dgm:t>
    </dgm:pt>
    <dgm:pt modelId="{F7F5C2D1-BAF9-4394-A99A-198F3DAEE7A1}" type="parTrans" cxnId="{690C297C-CE00-4089-9842-E19B44B4B266}">
      <dgm:prSet/>
      <dgm:spPr/>
      <dgm:t>
        <a:bodyPr/>
        <a:lstStyle/>
        <a:p>
          <a:endParaRPr lang="en-US"/>
        </a:p>
      </dgm:t>
    </dgm:pt>
    <dgm:pt modelId="{D51808AB-E2E3-46A5-80E6-CE2FFC0CF5E3}" type="sibTrans" cxnId="{690C297C-CE00-4089-9842-E19B44B4B266}">
      <dgm:prSet/>
      <dgm:spPr/>
      <dgm:t>
        <a:bodyPr/>
        <a:lstStyle/>
        <a:p>
          <a:endParaRPr lang="en-US"/>
        </a:p>
      </dgm:t>
    </dgm:pt>
    <dgm:pt modelId="{79A89D21-918A-4D06-8D02-CCDFDF6F236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Remove Errors</a:t>
          </a:r>
          <a:endParaRPr lang="en-US" dirty="0">
            <a:solidFill>
              <a:schemeClr val="tx1"/>
            </a:solidFill>
          </a:endParaRPr>
        </a:p>
      </dgm:t>
    </dgm:pt>
    <dgm:pt modelId="{9F0EEBB5-E9C2-4779-B979-9630461E89B4}" type="parTrans" cxnId="{163985C0-CA67-4FB6-A489-384BAF2E3902}">
      <dgm:prSet/>
      <dgm:spPr/>
      <dgm:t>
        <a:bodyPr/>
        <a:lstStyle/>
        <a:p>
          <a:endParaRPr lang="en-US"/>
        </a:p>
      </dgm:t>
    </dgm:pt>
    <dgm:pt modelId="{A61921BB-C458-471C-A939-6A8DF74C1369}" type="sibTrans" cxnId="{163985C0-CA67-4FB6-A489-384BAF2E3902}">
      <dgm:prSet/>
      <dgm:spPr/>
      <dgm:t>
        <a:bodyPr/>
        <a:lstStyle/>
        <a:p>
          <a:endParaRPr lang="en-US"/>
        </a:p>
      </dgm:t>
    </dgm:pt>
    <dgm:pt modelId="{F71F9B1D-66E4-4606-94B9-C2847A7F626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Confirm Validation </a:t>
          </a:r>
          <a:endParaRPr lang="en-US" dirty="0">
            <a:solidFill>
              <a:schemeClr val="tx1"/>
            </a:solidFill>
          </a:endParaRPr>
        </a:p>
      </dgm:t>
    </dgm:pt>
    <dgm:pt modelId="{E4A24AC2-6B17-4DC3-846C-C30381C15831}" type="parTrans" cxnId="{81EBB3A9-CC4A-4C32-81D5-E18E56ADBE6C}">
      <dgm:prSet/>
      <dgm:spPr/>
      <dgm:t>
        <a:bodyPr/>
        <a:lstStyle/>
        <a:p>
          <a:endParaRPr lang="en-US"/>
        </a:p>
      </dgm:t>
    </dgm:pt>
    <dgm:pt modelId="{C6F8FAEE-BAFA-430C-9CCB-7160D0B6C451}" type="sibTrans" cxnId="{81EBB3A9-CC4A-4C32-81D5-E18E56ADBE6C}">
      <dgm:prSet/>
      <dgm:spPr/>
      <dgm:t>
        <a:bodyPr/>
        <a:lstStyle/>
        <a:p>
          <a:endParaRPr lang="en-US"/>
        </a:p>
      </dgm:t>
    </dgm:pt>
    <dgm:pt modelId="{64E118BB-BA2F-4E29-A910-CA5590CF972E}" type="pres">
      <dgm:prSet presAssocID="{FA652071-6943-4601-B782-89D9A17C2A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277B9-F02A-4C7D-A0C0-8F9B5D2928F4}" type="pres">
      <dgm:prSet presAssocID="{5D9A1A99-F934-47EA-89B4-3FBDD12D544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B57B8-27E1-445C-A95B-3BBC90DA45F8}" type="pres">
      <dgm:prSet presAssocID="{5D9A1A99-F934-47EA-89B4-3FBDD12D5448}" presName="spNode" presStyleCnt="0"/>
      <dgm:spPr/>
    </dgm:pt>
    <dgm:pt modelId="{90D9AB75-CFA0-414F-B5A4-89E241CF122C}" type="pres">
      <dgm:prSet presAssocID="{D16196A0-33E5-4F04-9DAA-590B0871D91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6382DFF-BD37-45A9-9B8E-D4944F8E56F8}" type="pres">
      <dgm:prSet presAssocID="{C576E90E-12DE-457F-B84B-32C32BC985B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F03E8-9704-43F5-9CEF-CA306D909718}" type="pres">
      <dgm:prSet presAssocID="{C576E90E-12DE-457F-B84B-32C32BC985BD}" presName="spNode" presStyleCnt="0"/>
      <dgm:spPr/>
    </dgm:pt>
    <dgm:pt modelId="{2793599A-A5BB-4576-BFAC-4BCD737C8AD8}" type="pres">
      <dgm:prSet presAssocID="{149E9EAE-9EA7-4E81-A60A-09BD82EEDEB1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9EED078-4BA2-487F-804D-C4105B173C97}" type="pres">
      <dgm:prSet presAssocID="{1698CA88-E0D2-4E3A-81AB-866D5C5E29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B33D9-183C-407E-8C79-1F940D58188E}" type="pres">
      <dgm:prSet presAssocID="{1698CA88-E0D2-4E3A-81AB-866D5C5E29A1}" presName="spNode" presStyleCnt="0"/>
      <dgm:spPr/>
    </dgm:pt>
    <dgm:pt modelId="{2F31512B-777B-4ADA-9E4E-A37C7D46810A}" type="pres">
      <dgm:prSet presAssocID="{D51808AB-E2E3-46A5-80E6-CE2FFC0CF5E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47D46582-19D7-42E9-88EF-55C18EA391A5}" type="pres">
      <dgm:prSet presAssocID="{79A89D21-918A-4D06-8D02-CCDFDF6F236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A0E0E-A1A6-4BC9-8E9E-15009F0E8B9B}" type="pres">
      <dgm:prSet presAssocID="{79A89D21-918A-4D06-8D02-CCDFDF6F2369}" presName="spNode" presStyleCnt="0"/>
      <dgm:spPr/>
    </dgm:pt>
    <dgm:pt modelId="{3B34B169-3C93-447F-A169-252DA3BA569F}" type="pres">
      <dgm:prSet presAssocID="{A61921BB-C458-471C-A939-6A8DF74C1369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053DC98-E943-47EE-8E88-82ED8537D7BB}" type="pres">
      <dgm:prSet presAssocID="{F71F9B1D-66E4-4606-94B9-C2847A7F626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0FD1E-D040-4F71-8234-AB33AA3F7BDF}" type="pres">
      <dgm:prSet presAssocID="{F71F9B1D-66E4-4606-94B9-C2847A7F6265}" presName="spNode" presStyleCnt="0"/>
      <dgm:spPr/>
    </dgm:pt>
    <dgm:pt modelId="{B48EFF90-5500-4B77-82EA-2B1E6A5C97D0}" type="pres">
      <dgm:prSet presAssocID="{C6F8FAEE-BAFA-430C-9CCB-7160D0B6C451}" presName="sibTrans" presStyleLbl="sibTrans1D1" presStyleIdx="4" presStyleCnt="5"/>
      <dgm:spPr/>
    </dgm:pt>
  </dgm:ptLst>
  <dgm:cxnLst>
    <dgm:cxn modelId="{31901779-D9AC-462D-B078-9D18BCAD3F13}" type="presOf" srcId="{149E9EAE-9EA7-4E81-A60A-09BD82EEDEB1}" destId="{2793599A-A5BB-4576-BFAC-4BCD737C8AD8}" srcOrd="0" destOrd="0" presId="urn:microsoft.com/office/officeart/2005/8/layout/cycle5"/>
    <dgm:cxn modelId="{CAD6ABCF-5808-4ADE-9988-3D94675C7DC3}" type="presOf" srcId="{F71F9B1D-66E4-4606-94B9-C2847A7F6265}" destId="{0053DC98-E943-47EE-8E88-82ED8537D7BB}" srcOrd="0" destOrd="0" presId="urn:microsoft.com/office/officeart/2005/8/layout/cycle5"/>
    <dgm:cxn modelId="{CD2438F1-09F7-4C3F-9BCE-FBC6C4C0B0F6}" type="presOf" srcId="{FA652071-6943-4601-B782-89D9A17C2A35}" destId="{64E118BB-BA2F-4E29-A910-CA5590CF972E}" srcOrd="0" destOrd="0" presId="urn:microsoft.com/office/officeart/2005/8/layout/cycle5"/>
    <dgm:cxn modelId="{B4CB3ECB-267F-42D6-82BA-A4B5344F3C02}" type="presOf" srcId="{5D9A1A99-F934-47EA-89B4-3FBDD12D5448}" destId="{079277B9-F02A-4C7D-A0C0-8F9B5D2928F4}" srcOrd="0" destOrd="0" presId="urn:microsoft.com/office/officeart/2005/8/layout/cycle5"/>
    <dgm:cxn modelId="{100705FA-38E3-48D2-B139-3D42F3E24EFF}" type="presOf" srcId="{A61921BB-C458-471C-A939-6A8DF74C1369}" destId="{3B34B169-3C93-447F-A169-252DA3BA569F}" srcOrd="0" destOrd="0" presId="urn:microsoft.com/office/officeart/2005/8/layout/cycle5"/>
    <dgm:cxn modelId="{3B4EDB33-C8F4-4C6D-BE73-27EAA99EAADD}" type="presOf" srcId="{C576E90E-12DE-457F-B84B-32C32BC985BD}" destId="{76382DFF-BD37-45A9-9B8E-D4944F8E56F8}" srcOrd="0" destOrd="0" presId="urn:microsoft.com/office/officeart/2005/8/layout/cycle5"/>
    <dgm:cxn modelId="{41D7816D-47CB-45BB-8D7D-70B55BD14FA5}" type="presOf" srcId="{D51808AB-E2E3-46A5-80E6-CE2FFC0CF5E3}" destId="{2F31512B-777B-4ADA-9E4E-A37C7D46810A}" srcOrd="0" destOrd="0" presId="urn:microsoft.com/office/officeart/2005/8/layout/cycle5"/>
    <dgm:cxn modelId="{81EBB3A9-CC4A-4C32-81D5-E18E56ADBE6C}" srcId="{FA652071-6943-4601-B782-89D9A17C2A35}" destId="{F71F9B1D-66E4-4606-94B9-C2847A7F6265}" srcOrd="4" destOrd="0" parTransId="{E4A24AC2-6B17-4DC3-846C-C30381C15831}" sibTransId="{C6F8FAEE-BAFA-430C-9CCB-7160D0B6C451}"/>
    <dgm:cxn modelId="{163985C0-CA67-4FB6-A489-384BAF2E3902}" srcId="{FA652071-6943-4601-B782-89D9A17C2A35}" destId="{79A89D21-918A-4D06-8D02-CCDFDF6F2369}" srcOrd="3" destOrd="0" parTransId="{9F0EEBB5-E9C2-4779-B979-9630461E89B4}" sibTransId="{A61921BB-C458-471C-A939-6A8DF74C1369}"/>
    <dgm:cxn modelId="{5E3DCCFB-4773-4875-9490-62583B277FBA}" srcId="{FA652071-6943-4601-B782-89D9A17C2A35}" destId="{C576E90E-12DE-457F-B84B-32C32BC985BD}" srcOrd="1" destOrd="0" parTransId="{A9DDDB0D-6266-4E3A-93EF-C8BBB83E46A8}" sibTransId="{149E9EAE-9EA7-4E81-A60A-09BD82EEDEB1}"/>
    <dgm:cxn modelId="{DFAEEDA7-955B-47A2-B78A-622373F9F865}" type="presOf" srcId="{D16196A0-33E5-4F04-9DAA-590B0871D917}" destId="{90D9AB75-CFA0-414F-B5A4-89E241CF122C}" srcOrd="0" destOrd="0" presId="urn:microsoft.com/office/officeart/2005/8/layout/cycle5"/>
    <dgm:cxn modelId="{690C297C-CE00-4089-9842-E19B44B4B266}" srcId="{FA652071-6943-4601-B782-89D9A17C2A35}" destId="{1698CA88-E0D2-4E3A-81AB-866D5C5E29A1}" srcOrd="2" destOrd="0" parTransId="{F7F5C2D1-BAF9-4394-A99A-198F3DAEE7A1}" sibTransId="{D51808AB-E2E3-46A5-80E6-CE2FFC0CF5E3}"/>
    <dgm:cxn modelId="{52783F9B-F0C4-40EE-A758-0638C29A8F38}" type="presOf" srcId="{79A89D21-918A-4D06-8D02-CCDFDF6F2369}" destId="{47D46582-19D7-42E9-88EF-55C18EA391A5}" srcOrd="0" destOrd="0" presId="urn:microsoft.com/office/officeart/2005/8/layout/cycle5"/>
    <dgm:cxn modelId="{9422EDB0-5DC9-4E2A-8999-B1C8873106E3}" type="presOf" srcId="{C6F8FAEE-BAFA-430C-9CCB-7160D0B6C451}" destId="{B48EFF90-5500-4B77-82EA-2B1E6A5C97D0}" srcOrd="0" destOrd="0" presId="urn:microsoft.com/office/officeart/2005/8/layout/cycle5"/>
    <dgm:cxn modelId="{2E8DE01A-4B40-4F44-A705-8B37412F5317}" type="presOf" srcId="{1698CA88-E0D2-4E3A-81AB-866D5C5E29A1}" destId="{B9EED078-4BA2-487F-804D-C4105B173C97}" srcOrd="0" destOrd="0" presId="urn:microsoft.com/office/officeart/2005/8/layout/cycle5"/>
    <dgm:cxn modelId="{C96C726B-4C3C-4EF4-9C66-766DC22BFC5F}" srcId="{FA652071-6943-4601-B782-89D9A17C2A35}" destId="{5D9A1A99-F934-47EA-89B4-3FBDD12D5448}" srcOrd="0" destOrd="0" parTransId="{60772466-67D5-4CA4-BB79-F90908A18BAF}" sibTransId="{D16196A0-33E5-4F04-9DAA-590B0871D917}"/>
    <dgm:cxn modelId="{C5906CA1-C0E0-4C38-A05D-A77B70218ED1}" type="presParOf" srcId="{64E118BB-BA2F-4E29-A910-CA5590CF972E}" destId="{079277B9-F02A-4C7D-A0C0-8F9B5D2928F4}" srcOrd="0" destOrd="0" presId="urn:microsoft.com/office/officeart/2005/8/layout/cycle5"/>
    <dgm:cxn modelId="{ECA39439-05FD-488E-AD0D-6F95B7E078F8}" type="presParOf" srcId="{64E118BB-BA2F-4E29-A910-CA5590CF972E}" destId="{A37B57B8-27E1-445C-A95B-3BBC90DA45F8}" srcOrd="1" destOrd="0" presId="urn:microsoft.com/office/officeart/2005/8/layout/cycle5"/>
    <dgm:cxn modelId="{F32975A5-8E1E-4DED-A0DB-4C9CFFAF79B0}" type="presParOf" srcId="{64E118BB-BA2F-4E29-A910-CA5590CF972E}" destId="{90D9AB75-CFA0-414F-B5A4-89E241CF122C}" srcOrd="2" destOrd="0" presId="urn:microsoft.com/office/officeart/2005/8/layout/cycle5"/>
    <dgm:cxn modelId="{C922DDC6-AA1D-478C-82E3-1A58F383190E}" type="presParOf" srcId="{64E118BB-BA2F-4E29-A910-CA5590CF972E}" destId="{76382DFF-BD37-45A9-9B8E-D4944F8E56F8}" srcOrd="3" destOrd="0" presId="urn:microsoft.com/office/officeart/2005/8/layout/cycle5"/>
    <dgm:cxn modelId="{5CE96950-87B0-4F90-A04D-02D47684010D}" type="presParOf" srcId="{64E118BB-BA2F-4E29-A910-CA5590CF972E}" destId="{445F03E8-9704-43F5-9CEF-CA306D909718}" srcOrd="4" destOrd="0" presId="urn:microsoft.com/office/officeart/2005/8/layout/cycle5"/>
    <dgm:cxn modelId="{DABC934F-7D1A-49A4-9E26-52A5BEBD590D}" type="presParOf" srcId="{64E118BB-BA2F-4E29-A910-CA5590CF972E}" destId="{2793599A-A5BB-4576-BFAC-4BCD737C8AD8}" srcOrd="5" destOrd="0" presId="urn:microsoft.com/office/officeart/2005/8/layout/cycle5"/>
    <dgm:cxn modelId="{BE91C2F2-FDAD-4D96-A386-71577854CB3C}" type="presParOf" srcId="{64E118BB-BA2F-4E29-A910-CA5590CF972E}" destId="{B9EED078-4BA2-487F-804D-C4105B173C97}" srcOrd="6" destOrd="0" presId="urn:microsoft.com/office/officeart/2005/8/layout/cycle5"/>
    <dgm:cxn modelId="{14B8047C-A6AA-4773-9030-303236975179}" type="presParOf" srcId="{64E118BB-BA2F-4E29-A910-CA5590CF972E}" destId="{487B33D9-183C-407E-8C79-1F940D58188E}" srcOrd="7" destOrd="0" presId="urn:microsoft.com/office/officeart/2005/8/layout/cycle5"/>
    <dgm:cxn modelId="{7B92AD95-2615-4ED5-9F78-7ED1FC923634}" type="presParOf" srcId="{64E118BB-BA2F-4E29-A910-CA5590CF972E}" destId="{2F31512B-777B-4ADA-9E4E-A37C7D46810A}" srcOrd="8" destOrd="0" presId="urn:microsoft.com/office/officeart/2005/8/layout/cycle5"/>
    <dgm:cxn modelId="{02C11F18-34F6-45EF-8417-3683683ADA65}" type="presParOf" srcId="{64E118BB-BA2F-4E29-A910-CA5590CF972E}" destId="{47D46582-19D7-42E9-88EF-55C18EA391A5}" srcOrd="9" destOrd="0" presId="urn:microsoft.com/office/officeart/2005/8/layout/cycle5"/>
    <dgm:cxn modelId="{6730630D-A040-49CF-BD89-D6DAEE41D2C5}" type="presParOf" srcId="{64E118BB-BA2F-4E29-A910-CA5590CF972E}" destId="{525A0E0E-A1A6-4BC9-8E9E-15009F0E8B9B}" srcOrd="10" destOrd="0" presId="urn:microsoft.com/office/officeart/2005/8/layout/cycle5"/>
    <dgm:cxn modelId="{0C90D808-8E79-40C9-B857-CA41526E42CF}" type="presParOf" srcId="{64E118BB-BA2F-4E29-A910-CA5590CF972E}" destId="{3B34B169-3C93-447F-A169-252DA3BA569F}" srcOrd="11" destOrd="0" presId="urn:microsoft.com/office/officeart/2005/8/layout/cycle5"/>
    <dgm:cxn modelId="{5ADC14D2-FF9C-4A82-A78F-D57758FFD251}" type="presParOf" srcId="{64E118BB-BA2F-4E29-A910-CA5590CF972E}" destId="{0053DC98-E943-47EE-8E88-82ED8537D7BB}" srcOrd="12" destOrd="0" presId="urn:microsoft.com/office/officeart/2005/8/layout/cycle5"/>
    <dgm:cxn modelId="{7B247CE7-672A-43EE-8B7A-2B9CD193FF27}" type="presParOf" srcId="{64E118BB-BA2F-4E29-A910-CA5590CF972E}" destId="{43B0FD1E-D040-4F71-8234-AB33AA3F7BDF}" srcOrd="13" destOrd="0" presId="urn:microsoft.com/office/officeart/2005/8/layout/cycle5"/>
    <dgm:cxn modelId="{88F0AF8B-0C4F-40BC-A65E-CD844A76FCED}" type="presParOf" srcId="{64E118BB-BA2F-4E29-A910-CA5590CF972E}" destId="{B48EFF90-5500-4B77-82EA-2B1E6A5C97D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36186" y="1235316"/>
          <a:ext cx="1488864" cy="179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681" y="281232"/>
          <a:ext cx="1998253" cy="11989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8797" y="316348"/>
        <a:ext cx="1928021" cy="1128720"/>
      </dsp:txXfrm>
    </dsp:sp>
    <dsp:sp modelId="{0E19B4E4-31B7-4EFB-A9C0-F036B6154760}">
      <dsp:nvSpPr>
        <dsp:cNvPr id="0" name=""/>
        <dsp:cNvSpPr/>
      </dsp:nvSpPr>
      <dsp:spPr>
        <a:xfrm rot="5400000">
          <a:off x="-336186" y="2734006"/>
          <a:ext cx="1488864" cy="179842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681" y="1779922"/>
          <a:ext cx="1998253" cy="1198952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8797" y="1815038"/>
        <a:ext cx="1928021" cy="1128720"/>
      </dsp:txXfrm>
    </dsp:sp>
    <dsp:sp modelId="{6AD4AFCD-B125-4656-8794-990E72E67CD7}">
      <dsp:nvSpPr>
        <dsp:cNvPr id="0" name=""/>
        <dsp:cNvSpPr/>
      </dsp:nvSpPr>
      <dsp:spPr>
        <a:xfrm>
          <a:off x="413158" y="3483351"/>
          <a:ext cx="2647851" cy="179842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681" y="3278613"/>
          <a:ext cx="1998253" cy="1198952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3. Checklist of applicable controls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8797" y="3313729"/>
        <a:ext cx="1928021" cy="1128720"/>
      </dsp:txXfrm>
    </dsp:sp>
    <dsp:sp modelId="{6574CC55-41F0-412D-A185-B6831CCD08F0}">
      <dsp:nvSpPr>
        <dsp:cNvPr id="0" name=""/>
        <dsp:cNvSpPr/>
      </dsp:nvSpPr>
      <dsp:spPr>
        <a:xfrm rot="16200000">
          <a:off x="2321491" y="2734006"/>
          <a:ext cx="1488864" cy="179842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661359" y="3278613"/>
          <a:ext cx="1998253" cy="1198952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4. Document controls into SOP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696475" y="3313729"/>
        <a:ext cx="1928021" cy="1128720"/>
      </dsp:txXfrm>
    </dsp:sp>
    <dsp:sp modelId="{AC86175E-4ABC-473D-ACA1-45379FC01968}">
      <dsp:nvSpPr>
        <dsp:cNvPr id="0" name=""/>
        <dsp:cNvSpPr/>
      </dsp:nvSpPr>
      <dsp:spPr>
        <a:xfrm rot="16200000">
          <a:off x="2321491" y="1235316"/>
          <a:ext cx="1488864" cy="179842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661359" y="1779922"/>
          <a:ext cx="1998253" cy="1198952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5. Implement controls on test setup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696475" y="1815038"/>
        <a:ext cx="1928021" cy="1128720"/>
      </dsp:txXfrm>
    </dsp:sp>
    <dsp:sp modelId="{D6CA9AA2-8D8A-453A-B565-5C29E0978AF1}">
      <dsp:nvSpPr>
        <dsp:cNvPr id="0" name=""/>
        <dsp:cNvSpPr/>
      </dsp:nvSpPr>
      <dsp:spPr>
        <a:xfrm>
          <a:off x="3070836" y="485971"/>
          <a:ext cx="2647851" cy="179842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661359" y="281232"/>
          <a:ext cx="1998253" cy="1198952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6. Validation of control implementation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696475" y="316348"/>
        <a:ext cx="1928021" cy="1128720"/>
      </dsp:txXfrm>
    </dsp:sp>
    <dsp:sp modelId="{4EDF7811-C336-4B87-94D0-18E6867C9936}">
      <dsp:nvSpPr>
        <dsp:cNvPr id="0" name=""/>
        <dsp:cNvSpPr/>
      </dsp:nvSpPr>
      <dsp:spPr>
        <a:xfrm rot="5400000">
          <a:off x="4979168" y="1235316"/>
          <a:ext cx="1488864" cy="17984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319036" y="281232"/>
          <a:ext cx="1998253" cy="1198952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7. Change management process for PROD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354152" y="316348"/>
        <a:ext cx="1928021" cy="1128720"/>
      </dsp:txXfrm>
    </dsp:sp>
    <dsp:sp modelId="{C4F1491C-D21B-41B7-9AAE-702B6212BB0B}">
      <dsp:nvSpPr>
        <dsp:cNvPr id="0" name=""/>
        <dsp:cNvSpPr/>
      </dsp:nvSpPr>
      <dsp:spPr>
        <a:xfrm>
          <a:off x="5319036" y="1779922"/>
          <a:ext cx="1998253" cy="119895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8. Implement on PROD &amp; monitor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354152" y="1815038"/>
        <a:ext cx="1928021" cy="1128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77B9-F02A-4C7D-A0C0-8F9B5D2928F4}">
      <dsp:nvSpPr>
        <dsp:cNvPr id="0" name=""/>
        <dsp:cNvSpPr/>
      </dsp:nvSpPr>
      <dsp:spPr>
        <a:xfrm>
          <a:off x="3201396" y="1213"/>
          <a:ext cx="1506085" cy="9789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 Decide Scope </a:t>
          </a:r>
          <a:endParaRPr lang="en-US" sz="2200" kern="1200" dirty="0"/>
        </a:p>
      </dsp:txBody>
      <dsp:txXfrm>
        <a:off x="3249185" y="49002"/>
        <a:ext cx="1410507" cy="883377"/>
      </dsp:txXfrm>
    </dsp:sp>
    <dsp:sp modelId="{90D9AB75-CFA0-414F-B5A4-89E241CF122C}">
      <dsp:nvSpPr>
        <dsp:cNvPr id="0" name=""/>
        <dsp:cNvSpPr/>
      </dsp:nvSpPr>
      <dsp:spPr>
        <a:xfrm>
          <a:off x="2000092" y="490691"/>
          <a:ext cx="3908692" cy="3908692"/>
        </a:xfrm>
        <a:custGeom>
          <a:avLst/>
          <a:gdLst/>
          <a:ahLst/>
          <a:cxnLst/>
          <a:rect l="0" t="0" r="0" b="0"/>
          <a:pathLst>
            <a:path>
              <a:moveTo>
                <a:pt x="2908786" y="248909"/>
              </a:moveTo>
              <a:arcTo wR="1954346" hR="1954346" stAng="17954003" swAng="121063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82DFF-BD37-45A9-9B8E-D4944F8E56F8}">
      <dsp:nvSpPr>
        <dsp:cNvPr id="0" name=""/>
        <dsp:cNvSpPr/>
      </dsp:nvSpPr>
      <dsp:spPr>
        <a:xfrm>
          <a:off x="5060089" y="1351633"/>
          <a:ext cx="1506085" cy="978955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2. Study Controls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107878" y="1399422"/>
        <a:ext cx="1410507" cy="883377"/>
      </dsp:txXfrm>
    </dsp:sp>
    <dsp:sp modelId="{2793599A-A5BB-4576-BFAC-4BCD737C8AD8}">
      <dsp:nvSpPr>
        <dsp:cNvPr id="0" name=""/>
        <dsp:cNvSpPr/>
      </dsp:nvSpPr>
      <dsp:spPr>
        <a:xfrm>
          <a:off x="2000092" y="490691"/>
          <a:ext cx="3908692" cy="3908692"/>
        </a:xfrm>
        <a:custGeom>
          <a:avLst/>
          <a:gdLst/>
          <a:ahLst/>
          <a:cxnLst/>
          <a:rect l="0" t="0" r="0" b="0"/>
          <a:pathLst>
            <a:path>
              <a:moveTo>
                <a:pt x="3903992" y="2089800"/>
              </a:moveTo>
              <a:arcTo wR="1954346" hR="1954346" stAng="21838459" swAng="1359030"/>
            </a:path>
          </a:pathLst>
        </a:custGeom>
        <a:noFill/>
        <a:ln w="9525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ED078-4BA2-487F-804D-C4105B173C97}">
      <dsp:nvSpPr>
        <dsp:cNvPr id="0" name=""/>
        <dsp:cNvSpPr/>
      </dsp:nvSpPr>
      <dsp:spPr>
        <a:xfrm>
          <a:off x="4350132" y="3536658"/>
          <a:ext cx="1506085" cy="978955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3. Conduct Review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397921" y="3584447"/>
        <a:ext cx="1410507" cy="883377"/>
      </dsp:txXfrm>
    </dsp:sp>
    <dsp:sp modelId="{2F31512B-777B-4ADA-9E4E-A37C7D46810A}">
      <dsp:nvSpPr>
        <dsp:cNvPr id="0" name=""/>
        <dsp:cNvSpPr/>
      </dsp:nvSpPr>
      <dsp:spPr>
        <a:xfrm>
          <a:off x="2000092" y="490691"/>
          <a:ext cx="3908692" cy="3908692"/>
        </a:xfrm>
        <a:custGeom>
          <a:avLst/>
          <a:gdLst/>
          <a:ahLst/>
          <a:cxnLst/>
          <a:rect l="0" t="0" r="0" b="0"/>
          <a:pathLst>
            <a:path>
              <a:moveTo>
                <a:pt x="2193912" y="3893953"/>
              </a:moveTo>
              <a:arcTo wR="1954346" hR="1954346" stAng="4977534" swAng="844933"/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6582-19D7-42E9-88EF-55C18EA391A5}">
      <dsp:nvSpPr>
        <dsp:cNvPr id="0" name=""/>
        <dsp:cNvSpPr/>
      </dsp:nvSpPr>
      <dsp:spPr>
        <a:xfrm>
          <a:off x="2052660" y="3536658"/>
          <a:ext cx="1506085" cy="978955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4. Remove Errors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100449" y="3584447"/>
        <a:ext cx="1410507" cy="883377"/>
      </dsp:txXfrm>
    </dsp:sp>
    <dsp:sp modelId="{3B34B169-3C93-447F-A169-252DA3BA569F}">
      <dsp:nvSpPr>
        <dsp:cNvPr id="0" name=""/>
        <dsp:cNvSpPr/>
      </dsp:nvSpPr>
      <dsp:spPr>
        <a:xfrm>
          <a:off x="2000092" y="490691"/>
          <a:ext cx="3908692" cy="3908692"/>
        </a:xfrm>
        <a:custGeom>
          <a:avLst/>
          <a:gdLst/>
          <a:ahLst/>
          <a:cxnLst/>
          <a:rect l="0" t="0" r="0" b="0"/>
          <a:pathLst>
            <a:path>
              <a:moveTo>
                <a:pt x="207238" y="2830178"/>
              </a:moveTo>
              <a:arcTo wR="1954346" hR="1954346" stAng="9202511" swAng="1359030"/>
            </a:path>
          </a:pathLst>
        </a:custGeom>
        <a:noFill/>
        <a:ln w="9525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3DC98-E943-47EE-8E88-82ED8537D7BB}">
      <dsp:nvSpPr>
        <dsp:cNvPr id="0" name=""/>
        <dsp:cNvSpPr/>
      </dsp:nvSpPr>
      <dsp:spPr>
        <a:xfrm>
          <a:off x="1342702" y="1351633"/>
          <a:ext cx="1506085" cy="97895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5. Confirm Validation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390491" y="1399422"/>
        <a:ext cx="1410507" cy="883377"/>
      </dsp:txXfrm>
    </dsp:sp>
    <dsp:sp modelId="{B48EFF90-5500-4B77-82EA-2B1E6A5C97D0}">
      <dsp:nvSpPr>
        <dsp:cNvPr id="0" name=""/>
        <dsp:cNvSpPr/>
      </dsp:nvSpPr>
      <dsp:spPr>
        <a:xfrm>
          <a:off x="2000092" y="490691"/>
          <a:ext cx="3908692" cy="3908692"/>
        </a:xfrm>
        <a:custGeom>
          <a:avLst/>
          <a:gdLst/>
          <a:ahLst/>
          <a:cxnLst/>
          <a:rect l="0" t="0" r="0" b="0"/>
          <a:pathLst>
            <a:path>
              <a:moveTo>
                <a:pt x="470230" y="682784"/>
              </a:moveTo>
              <a:arcTo wR="1954346" hR="1954346" stAng="13235359" swAng="1210638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Ownership</a:t>
            </a:r>
            <a:r>
              <a:rPr lang="en-US" sz="2600" dirty="0" smtClean="0">
                <a:latin typeface="Candara" panose="020E0502030303020204" pitchFamily="34" charset="0"/>
              </a:rPr>
              <a:t> of security validation lies with Information Security team, alternately with an Information Security consultant </a:t>
            </a:r>
          </a:p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Driven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ISMC or Head of Information Security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514350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Remove Errors: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IT team to remove any shortcomings or omissions in control implementation 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IT team reports back to InfoSec team when all shortcomings fixed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0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57642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5. Confirm Validation</a:t>
            </a:r>
          </a:p>
          <a:p>
            <a:pPr marL="914400" lvl="1" indent="-457200"/>
            <a:r>
              <a:rPr lang="en-US" sz="2540" dirty="0" smtClean="0">
                <a:latin typeface="Candara" panose="020E0502030303020204" pitchFamily="34" charset="0"/>
              </a:rPr>
              <a:t>InfoSec team schedules another session with IT team to confirm that all shortcomings have been removed</a:t>
            </a:r>
          </a:p>
          <a:p>
            <a:pPr marL="914400" lvl="1" indent="-457200"/>
            <a:r>
              <a:rPr lang="en-US" sz="2540" dirty="0" smtClean="0">
                <a:latin typeface="Candara" panose="020E0502030303020204" pitchFamily="34" charset="0"/>
              </a:rPr>
              <a:t>InfoSec team adds a confirmation column &amp; comments column to checklist  </a:t>
            </a:r>
          </a:p>
          <a:p>
            <a:pPr marL="914400" lvl="1" indent="-457200"/>
            <a:endParaRPr lang="en-US" sz="2540" dirty="0" smtClean="0">
              <a:latin typeface="Candara" panose="020E0502030303020204" pitchFamily="34" charset="0"/>
            </a:endParaRPr>
          </a:p>
          <a:p>
            <a:pPr marL="914400" lvl="1" indent="-457200"/>
            <a:endParaRPr lang="en-US" sz="254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1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5. Confirm Validation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Status of validation communicated to relevant IT teams &amp; stakeholders </a:t>
            </a:r>
            <a:endParaRPr lang="en-US" sz="2200" dirty="0" smtClean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Records updated to register the validation activity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Project management stats updated accordingly (% complete)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5528" y="595042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Security validation is the same</a:t>
            </a:r>
            <a:r>
              <a:rPr lang="en-US" sz="2600" dirty="0" smtClean="0">
                <a:latin typeface="Candara" panose="020E0502030303020204" pitchFamily="34" charset="0"/>
              </a:rPr>
              <a:t> irrespective if performed specific to 8-Step Security Hardening (Model) or to the Information Security Lifecycle </a:t>
            </a:r>
            <a:endParaRPr lang="en-US" sz="2600" dirty="0">
              <a:latin typeface="Candara" panose="020E0502030303020204" pitchFamily="34" charset="0"/>
            </a:endParaRPr>
          </a:p>
          <a:p>
            <a:pPr marL="57150" indent="0">
              <a:buNone/>
            </a:pP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9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40806405"/>
              </p:ext>
            </p:extLst>
          </p:nvPr>
        </p:nvGraphicFramePr>
        <p:xfrm>
          <a:off x="949569" y="1597552"/>
          <a:ext cx="7320972" cy="4758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42441" y="1310182"/>
            <a:ext cx="573387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8 STEP METHODOLOGY FOR SECURITY HARDENING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69069" y="1774352"/>
            <a:ext cx="2320119" cy="1446663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84836" y="4733989"/>
            <a:ext cx="2320119" cy="1446663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4018"/>
              </p:ext>
            </p:extLst>
          </p:nvPr>
        </p:nvGraphicFramePr>
        <p:xfrm>
          <a:off x="826477" y="1089445"/>
          <a:ext cx="7536102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25"/>
                <a:gridCol w="3127225"/>
                <a:gridCol w="1884026"/>
                <a:gridCol w="1884026"/>
              </a:tblGrid>
              <a:tr h="3367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STEP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DESCRIPTION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PERFORMED BY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FACILITATED BY</a:t>
                      </a:r>
                      <a:endParaRPr lang="en-US" sz="1700" dirty="0"/>
                    </a:p>
                  </a:txBody>
                  <a:tcPr/>
                </a:tc>
              </a:tr>
              <a:tr h="58565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IDENTIFY CRITICAL ASSETS </a:t>
                      </a:r>
                    </a:p>
                    <a:p>
                      <a:pPr algn="ctr"/>
                      <a:r>
                        <a:rPr lang="en-US" sz="1700" dirty="0" smtClean="0"/>
                        <a:t>(&amp; ASSET OWNER)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ISMC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HEAD OF IT SECTION</a:t>
                      </a:r>
                      <a:endParaRPr lang="en-US" sz="1700" dirty="0"/>
                    </a:p>
                  </a:txBody>
                  <a:tcPr/>
                </a:tc>
              </a:tr>
              <a:tr h="58565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RESEARCH APPLICABLE SECURITY CONTROLS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INFOSEC</a:t>
                      </a:r>
                      <a:r>
                        <a:rPr lang="en-US" sz="1700" baseline="0" dirty="0" smtClean="0"/>
                        <a:t> TEAM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ISMC</a:t>
                      </a:r>
                      <a:endParaRPr lang="en-US" sz="1700" dirty="0"/>
                    </a:p>
                  </a:txBody>
                  <a:tcPr/>
                </a:tc>
              </a:tr>
              <a:tr h="58565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CHECLIST OF APPLICABLE SECURITY CONTROLS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INFOSEC TEAM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TEAM</a:t>
                      </a:r>
                      <a:r>
                        <a:rPr lang="en-US" sz="1700" baseline="0" dirty="0" smtClean="0"/>
                        <a:t> LEAD </a:t>
                      </a:r>
                      <a:endParaRPr lang="en-US" sz="1700" dirty="0" smtClean="0"/>
                    </a:p>
                  </a:txBody>
                  <a:tcPr/>
                </a:tc>
              </a:tr>
              <a:tr h="50574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DOCUMENT CONTROLS INTO SOP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TEAM LEAD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INFOSEC TEAM</a:t>
                      </a:r>
                      <a:endParaRPr lang="en-US" sz="1700" dirty="0"/>
                    </a:p>
                  </a:txBody>
                  <a:tcPr/>
                </a:tc>
              </a:tr>
              <a:tr h="58565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IMPLEMENT CONTROLS ON TEST SETUP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IT OPERATIONS TEAM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/>
                        <a:t>TEAM LEAD</a:t>
                      </a:r>
                      <a:endParaRPr lang="en-US" sz="1700" dirty="0" smtClean="0"/>
                    </a:p>
                  </a:txBody>
                  <a:tcPr/>
                </a:tc>
              </a:tr>
              <a:tr h="58565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VALIDATION OF CONTROL IMPLEMENTATION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INFOSEC TEAM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IT OPERATIONS TEAM </a:t>
                      </a:r>
                    </a:p>
                  </a:txBody>
                  <a:tcPr/>
                </a:tc>
              </a:tr>
              <a:tr h="58565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CHANGE MANAGEMENT PROCESS FOR PRODUCTION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/>
                        <a:t>TEAM LEAD</a:t>
                      </a:r>
                      <a:endParaRPr 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ISMC</a:t>
                      </a:r>
                      <a:endParaRPr lang="en-US" sz="1700" dirty="0"/>
                    </a:p>
                  </a:txBody>
                  <a:tcPr/>
                </a:tc>
              </a:tr>
              <a:tr h="58565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PRODUCTION</a:t>
                      </a:r>
                      <a:r>
                        <a:rPr lang="en-US" sz="1700" baseline="0" dirty="0" smtClean="0"/>
                        <a:t> &amp; MONITOR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IT OPERATIONS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/>
                        <a:t>TEAM LEAD</a:t>
                      </a:r>
                      <a:endParaRPr lang="en-US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433602" y="4351269"/>
            <a:ext cx="6877885" cy="682389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9522" y="2592949"/>
            <a:ext cx="6877885" cy="682389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23272072"/>
              </p:ext>
            </p:extLst>
          </p:nvPr>
        </p:nvGraphicFramePr>
        <p:xfrm>
          <a:off x="757456" y="1655700"/>
          <a:ext cx="7908878" cy="458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25097" y="1200998"/>
            <a:ext cx="375955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SECURITY VALIDATION SEQUENCE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0" indent="-514350"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Decide Scope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Acquire checklist of applied controls from IT team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Decide stakeholders who will conduct review (IT &amp; InfoSec)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Schedule the review and send formal email to IT (plus calendar invite)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8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Study Controls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Information Security team to acquire original controls from CIS/DISA/other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Study &amp; understand the controls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Mark the checklist &amp; ensure correctness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Prepare docs &amp; notes for actual review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3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27981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</a:t>
            </a:r>
            <a:r>
              <a:rPr lang="en-US" sz="2600" dirty="0" smtClean="0">
                <a:latin typeface="Candara" panose="020E0502030303020204" pitchFamily="34" charset="0"/>
              </a:rPr>
              <a:t>. Conduct Review</a:t>
            </a:r>
          </a:p>
          <a:p>
            <a:pPr marL="914400" lvl="1" indent="-457200"/>
            <a:r>
              <a:rPr lang="en-US" sz="2540" dirty="0" smtClean="0">
                <a:latin typeface="Candara" panose="020E0502030303020204" pitchFamily="34" charset="0"/>
              </a:rPr>
              <a:t>One person to conduct review &amp; one to take notes</a:t>
            </a:r>
          </a:p>
          <a:p>
            <a:pPr marL="914400" lvl="1" indent="-457200"/>
            <a:r>
              <a:rPr lang="en-US" sz="2540" dirty="0" smtClean="0">
                <a:latin typeface="Candara" panose="020E0502030303020204" pitchFamily="34" charset="0"/>
              </a:rPr>
              <a:t>Walkthrough of each control</a:t>
            </a:r>
          </a:p>
          <a:p>
            <a:pPr marL="914400" lvl="1" indent="-457200"/>
            <a:r>
              <a:rPr lang="en-US" sz="2540" dirty="0" smtClean="0">
                <a:latin typeface="Candara" panose="020E0502030303020204" pitchFamily="34" charset="0"/>
              </a:rPr>
              <a:t>Random sampling of controls (20-30%) </a:t>
            </a:r>
          </a:p>
          <a:p>
            <a:pPr marL="914400" lvl="1" indent="-457200"/>
            <a:r>
              <a:rPr lang="en-US" sz="2540" dirty="0" smtClean="0">
                <a:latin typeface="Candara" panose="020E0502030303020204" pitchFamily="34" charset="0"/>
              </a:rPr>
              <a:t>Agree on any action items for shortcomings with timeline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7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Important to discuss &amp; understand controls marked by IT team as: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Not-applicable 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Not-possible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Understand reasoning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Verify dependencies if any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Challenge the IT team view wherever appropriate 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is Security Validation Performed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6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17778</TotalTime>
  <Words>526</Words>
  <Application>Microsoft Office PowerPoint</Application>
  <PresentationFormat>On-screen Show (4:3)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  <vt:lpstr>How is Security Validation Performed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1456</cp:revision>
  <cp:lastPrinted>2017-07-15T17:14:51Z</cp:lastPrinted>
  <dcterms:modified xsi:type="dcterms:W3CDTF">2017-07-24T11:48:06Z</dcterms:modified>
</cp:coreProperties>
</file>