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3" r:id="rId2"/>
    <p:sldId id="384" r:id="rId3"/>
    <p:sldId id="385" r:id="rId4"/>
    <p:sldId id="386" r:id="rId5"/>
    <p:sldId id="388" r:id="rId6"/>
    <p:sldId id="387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220308" y="1318530"/>
            <a:ext cx="4186713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What is security testing ?</a:t>
            </a:r>
          </a:p>
          <a:p>
            <a:pPr marL="914400" lvl="1" indent="-457200"/>
            <a:r>
              <a:rPr lang="en-US" sz="2500" dirty="0">
                <a:latin typeface="Candara" panose="020E0502030303020204" pitchFamily="34" charset="0"/>
              </a:rPr>
              <a:t>Security testing is a process intended to reveal flaws in the </a:t>
            </a:r>
            <a:r>
              <a:rPr lang="en-US" sz="2500" dirty="0" smtClean="0">
                <a:latin typeface="Candara" panose="020E0502030303020204" pitchFamily="34" charset="0"/>
              </a:rPr>
              <a:t>security mechanisms </a:t>
            </a:r>
            <a:r>
              <a:rPr lang="en-US" sz="2500" dirty="0">
                <a:latin typeface="Candara" panose="020E0502030303020204" pitchFamily="34" charset="0"/>
              </a:rPr>
              <a:t>of an information system that protect data and maintain functionality as </a:t>
            </a:r>
            <a:r>
              <a:rPr lang="en-US" sz="2500" dirty="0" smtClean="0">
                <a:latin typeface="Candara" panose="020E0502030303020204" pitchFamily="34" charset="0"/>
              </a:rPr>
              <a:t>intended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0900" y="6178603"/>
            <a:ext cx="3436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https://en.wikipedia.org/wiki/Security_testing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Other security tests: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If the testing is being conducted by a third-party specialist (such as for penetration testing), it will normally be conducted only in the Production environment (prior to GO-LIVE)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4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Other security tests (in-house):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In-house testing capability &amp; experience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Conduct the tests (e.g. OWASP ZAP tool)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Report findings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Re-confirm once remediation done by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5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Other security tests (outsourced):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As mentioned, will most likely be conducted in Production environment, prior to GO-LIVE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Follow same sequence as for in-house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1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Code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Code review examines flaws and vulnerabilities in programming source code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 complete cycle, initiated early and in pilot testing phase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May be conducted for production applications as well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9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Code review: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Requires a mature internal process, experience and capability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May be integrated with software QA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28" y="56365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testing is not validation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testing consists of running tests through a manual process or automated tools to discover weaknesses, flaws, or bugs in the software, application or device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6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Types of security testing: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Vulnerability assessment (VA)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Penetration testing (PT)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Other security tests through various automated tools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Code review (initiated in test environment)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27981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Vulnerability assessment:</a:t>
            </a:r>
          </a:p>
          <a:p>
            <a:pPr lvl="1"/>
            <a:r>
              <a:rPr lang="en-US" sz="2530" dirty="0" smtClean="0">
                <a:latin typeface="Candara" panose="020E0502030303020204" pitchFamily="34" charset="0"/>
              </a:rPr>
              <a:t>VA scanners have various tests built-in such as for malware, vulnerabilities, web application flaws (e.g. OWASP top ten)</a:t>
            </a:r>
          </a:p>
          <a:p>
            <a:pPr lvl="1"/>
            <a:r>
              <a:rPr lang="en-US" sz="2530" dirty="0" smtClean="0">
                <a:latin typeface="Candara" panose="020E0502030303020204" pitchFamily="34" charset="0"/>
              </a:rPr>
              <a:t>Compliance scanning against CIS/DISA benchmarks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Penetration Testing: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Penetration testing (also called pen testing) is the practice of </a:t>
            </a:r>
            <a:r>
              <a:rPr lang="en-US" sz="2600" dirty="0" smtClean="0">
                <a:latin typeface="Candara" panose="020E0502030303020204" pitchFamily="34" charset="0"/>
              </a:rPr>
              <a:t>testing a </a:t>
            </a:r>
            <a:r>
              <a:rPr lang="en-US" sz="2600" dirty="0">
                <a:latin typeface="Candara" panose="020E0502030303020204" pitchFamily="34" charset="0"/>
              </a:rPr>
              <a:t>computer system, network or Web application to find vulnerabilities that an attacker could exploit.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6495" y="5794444"/>
            <a:ext cx="3254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http://searchsoftwarequality.techtarget.com/definition/penetration-testing</a:t>
            </a:r>
          </a:p>
        </p:txBody>
      </p:sp>
    </p:spTree>
    <p:extLst>
      <p:ext uri="{BB962C8B-B14F-4D97-AF65-F5344CB8AC3E}">
        <p14:creationId xmlns:p14="http://schemas.microsoft.com/office/powerpoint/2010/main" val="24293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Penetration Testing: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Usually outsourced to a third-party depending on nature and criticality of the application or service being launched 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Highly specialized skill not commonly found in-house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Penetration Testing: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Pen tests can be automated with software applications or they can be performed manually. Either way, the process includes gathering information </a:t>
            </a:r>
            <a:r>
              <a:rPr lang="en-US" sz="2600" dirty="0" smtClean="0">
                <a:latin typeface="Candara" panose="020E0502030303020204" pitchFamily="34" charset="0"/>
              </a:rPr>
              <a:t>about…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0961" y="5453250"/>
            <a:ext cx="370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http://searchsoftwarequality.techtarget.com/definition/penetration-testing</a:t>
            </a:r>
          </a:p>
        </p:txBody>
      </p:sp>
    </p:spTree>
    <p:extLst>
      <p:ext uri="{BB962C8B-B14F-4D97-AF65-F5344CB8AC3E}">
        <p14:creationId xmlns:p14="http://schemas.microsoft.com/office/powerpoint/2010/main" val="18428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7234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Penetration Testing: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…the </a:t>
            </a:r>
            <a:r>
              <a:rPr lang="en-US" sz="2600" dirty="0">
                <a:latin typeface="Candara" panose="020E0502030303020204" pitchFamily="34" charset="0"/>
              </a:rPr>
              <a:t>target before the test (reconnaissance), identifying possible entry points, attempting to break in (either virtually or for real) and reporting back the </a:t>
            </a:r>
            <a:r>
              <a:rPr lang="en-US" sz="2600" dirty="0" smtClean="0">
                <a:latin typeface="Candara" panose="020E0502030303020204" pitchFamily="34" charset="0"/>
              </a:rPr>
              <a:t>findings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886" y="5491568"/>
            <a:ext cx="3567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http://searchsoftwarequality.techtarget.com/definition/penetration-testing</a:t>
            </a:r>
          </a:p>
        </p:txBody>
      </p:sp>
    </p:spTree>
    <p:extLst>
      <p:ext uri="{BB962C8B-B14F-4D97-AF65-F5344CB8AC3E}">
        <p14:creationId xmlns:p14="http://schemas.microsoft.com/office/powerpoint/2010/main" val="34176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Other security tests: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If the testing is being conducted in-house, the tests should be conducted in the pilot/testing/staging environment and re-validated in the Production environment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Testing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5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17835</TotalTime>
  <Words>504</Words>
  <Application>Microsoft Office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  <vt:lpstr>What Is Security Testing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1476</cp:revision>
  <cp:lastPrinted>2017-07-15T17:14:51Z</cp:lastPrinted>
  <dcterms:modified xsi:type="dcterms:W3CDTF">2017-07-24T11:51:14Z</dcterms:modified>
</cp:coreProperties>
</file>