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83" r:id="rId2"/>
    <p:sldId id="384" r:id="rId3"/>
    <p:sldId id="385" r:id="rId4"/>
    <p:sldId id="386" r:id="rId5"/>
    <p:sldId id="389" r:id="rId6"/>
    <p:sldId id="388" r:id="rId7"/>
    <p:sldId id="390" r:id="rId8"/>
    <p:sldId id="391" r:id="rId9"/>
    <p:sldId id="39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326A1-F10B-4FC7-ACD5-0C542EE5FFCD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A09959-E136-4823-A004-ED049FCCD1F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1. Requirements</a:t>
          </a:r>
          <a:endParaRPr lang="en-US" b="1" dirty="0">
            <a:solidFill>
              <a:schemeClr val="tx1"/>
            </a:solidFill>
          </a:endParaRPr>
        </a:p>
      </dgm:t>
    </dgm:pt>
    <dgm:pt modelId="{369EA6B6-1549-4BC7-AB5D-A08BD0EDF698}" type="parTrans" cxnId="{8DAEED76-9735-456D-9B2B-A18E2E79794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6CF5ECF-B8FC-47B7-9E09-EABF4DECF58C}" type="sibTrans" cxnId="{8DAEED76-9735-456D-9B2B-A18E2E79794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FC112B0-4CAD-483A-AD9E-3A1C8AC8FA3C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2. Assess Current Posture</a:t>
          </a:r>
          <a:endParaRPr lang="en-US" b="1" dirty="0">
            <a:solidFill>
              <a:schemeClr val="tx1"/>
            </a:solidFill>
          </a:endParaRPr>
        </a:p>
      </dgm:t>
    </dgm:pt>
    <dgm:pt modelId="{D730A4D7-E351-423F-B353-67DCFB5B6D08}" type="parTrans" cxnId="{31DA805C-6C48-4D2A-9C46-88C0BC07D69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3399B2E-7043-4FE6-90B6-0EAD29CF0F4B}" type="sibTrans" cxnId="{31DA805C-6C48-4D2A-9C46-88C0BC07D69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8AB1C7F-579B-4BE8-B2F7-6CA3BD81B69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3. Remediation Plan</a:t>
          </a:r>
          <a:endParaRPr lang="en-US" b="1" dirty="0">
            <a:solidFill>
              <a:schemeClr val="tx1"/>
            </a:solidFill>
          </a:endParaRPr>
        </a:p>
      </dgm:t>
    </dgm:pt>
    <dgm:pt modelId="{408EEC29-08AD-4DF7-B49A-324A122197E4}" type="parTrans" cxnId="{15F9438E-F9E2-4DB1-AEC1-B7EECDD3C0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D2D883C-29B2-4733-B7A1-8D5877B581E4}" type="sibTrans" cxnId="{15F9438E-F9E2-4DB1-AEC1-B7EECDD3C0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6F2F397-791E-4998-ADD7-E2288371DD9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4. Implement Controls</a:t>
          </a:r>
          <a:endParaRPr lang="en-US" b="1" dirty="0">
            <a:solidFill>
              <a:schemeClr val="tx1"/>
            </a:solidFill>
          </a:endParaRPr>
        </a:p>
      </dgm:t>
    </dgm:pt>
    <dgm:pt modelId="{29155B87-75A7-4030-BB73-028984BF8790}" type="parTrans" cxnId="{7E4463AC-75EE-4ACA-A4BB-BC62FC5AF23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5B45F69-6C40-44F3-94C0-213C9030817B}" type="sibTrans" cxnId="{7E4463AC-75EE-4ACA-A4BB-BC62FC5AF23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8EBA71E-3B5A-4C3E-88A4-E56FE25BBF4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5. Test/Validate</a:t>
          </a:r>
          <a:endParaRPr lang="en-US" b="1" dirty="0">
            <a:solidFill>
              <a:schemeClr val="tx1"/>
            </a:solidFill>
          </a:endParaRPr>
        </a:p>
      </dgm:t>
    </dgm:pt>
    <dgm:pt modelId="{F37119BE-BB2B-4B81-A3B5-85E201C9C941}" type="parTrans" cxnId="{9208148F-DFBF-414C-B609-1C951D647DE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9F3EB97-2F6B-4005-AC3B-C18A91E52FE2}" type="sibTrans" cxnId="{9208148F-DFBF-414C-B609-1C951D647DE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E639967-C643-46A9-9978-BE07CC334F4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6. Accredit</a:t>
          </a:r>
          <a:endParaRPr lang="en-US" b="1" dirty="0">
            <a:solidFill>
              <a:schemeClr val="tx1"/>
            </a:solidFill>
          </a:endParaRPr>
        </a:p>
      </dgm:t>
    </dgm:pt>
    <dgm:pt modelId="{FF36B1F5-5029-4063-BFEB-FF26A58C1C9D}" type="parTrans" cxnId="{5062FF38-39CB-4FF8-B5DB-0C2E4925753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1A740EB-2942-46AE-8089-AF62BA08F65C}" type="sibTrans" cxnId="{5062FF38-39CB-4FF8-B5DB-0C2E4925753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2CCFF7B-BDA6-47C2-A7A1-C1095FE901E1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7. Monitor &amp; Audit</a:t>
          </a:r>
          <a:endParaRPr lang="en-US" b="1" dirty="0">
            <a:solidFill>
              <a:schemeClr val="tx1"/>
            </a:solidFill>
          </a:endParaRPr>
        </a:p>
      </dgm:t>
    </dgm:pt>
    <dgm:pt modelId="{9CC77162-7CE7-4433-99AA-045AAFA8C257}" type="parTrans" cxnId="{35AC140A-6E1F-464E-ACE1-E6B269B4473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56D9498-D012-46FF-80A0-1C2A941457D3}" type="sibTrans" cxnId="{35AC140A-6E1F-464E-ACE1-E6B269B4473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616EF70-1967-4E66-93A1-C50FBBC81CA0}" type="pres">
      <dgm:prSet presAssocID="{973326A1-F10B-4FC7-ACD5-0C542EE5FFC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FAF1AA-068F-4FFB-9B0B-B75EAFE5B9AE}" type="pres">
      <dgm:prSet presAssocID="{973326A1-F10B-4FC7-ACD5-0C542EE5FFCD}" presName="cycle" presStyleCnt="0"/>
      <dgm:spPr/>
    </dgm:pt>
    <dgm:pt modelId="{110023C3-4715-420D-B21D-E2BFE411859F}" type="pres">
      <dgm:prSet presAssocID="{39A09959-E136-4823-A004-ED049FCCD1FF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948C0-72C8-47B4-BEC0-3087A7DB747E}" type="pres">
      <dgm:prSet presAssocID="{46CF5ECF-B8FC-47B7-9E09-EABF4DECF58C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5CF22BAF-067D-4274-B930-45296F2F2999}" type="pres">
      <dgm:prSet presAssocID="{0FC112B0-4CAD-483A-AD9E-3A1C8AC8FA3C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170E7-8BA5-4554-8986-2C39BC3B6AD4}" type="pres">
      <dgm:prSet presAssocID="{D8AB1C7F-579B-4BE8-B2F7-6CA3BD81B699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9B8BF-A414-40C7-987D-436AD78BF4F6}" type="pres">
      <dgm:prSet presAssocID="{E6F2F397-791E-4998-ADD7-E2288371DD99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DB534-3841-46E5-9498-410F81B678F2}" type="pres">
      <dgm:prSet presAssocID="{C8EBA71E-3B5A-4C3E-88A4-E56FE25BBF48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C7043C-C526-4E67-A6C7-A1CE9C045F3F}" type="pres">
      <dgm:prSet presAssocID="{2E639967-C643-46A9-9978-BE07CC334F45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96FBC-C3E7-43BC-8F21-DC6488893B8A}" type="pres">
      <dgm:prSet presAssocID="{C2CCFF7B-BDA6-47C2-A7A1-C1095FE901E1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723C34-F25F-4360-B26B-5B12D4E689AD}" type="presOf" srcId="{D8AB1C7F-579B-4BE8-B2F7-6CA3BD81B699}" destId="{90D170E7-8BA5-4554-8986-2C39BC3B6AD4}" srcOrd="0" destOrd="0" presId="urn:microsoft.com/office/officeart/2005/8/layout/cycle3"/>
    <dgm:cxn modelId="{2C973069-750F-499D-84FF-DD5540DF467B}" type="presOf" srcId="{E6F2F397-791E-4998-ADD7-E2288371DD99}" destId="{AF79B8BF-A414-40C7-987D-436AD78BF4F6}" srcOrd="0" destOrd="0" presId="urn:microsoft.com/office/officeart/2005/8/layout/cycle3"/>
    <dgm:cxn modelId="{D54338DE-BE18-4737-931E-1EE32EF2EDE3}" type="presOf" srcId="{C2CCFF7B-BDA6-47C2-A7A1-C1095FE901E1}" destId="{E5196FBC-C3E7-43BC-8F21-DC6488893B8A}" srcOrd="0" destOrd="0" presId="urn:microsoft.com/office/officeart/2005/8/layout/cycle3"/>
    <dgm:cxn modelId="{E5137B24-358D-4611-BC66-7DBCB238D460}" type="presOf" srcId="{0FC112B0-4CAD-483A-AD9E-3A1C8AC8FA3C}" destId="{5CF22BAF-067D-4274-B930-45296F2F2999}" srcOrd="0" destOrd="0" presId="urn:microsoft.com/office/officeart/2005/8/layout/cycle3"/>
    <dgm:cxn modelId="{7E4463AC-75EE-4ACA-A4BB-BC62FC5AF23A}" srcId="{973326A1-F10B-4FC7-ACD5-0C542EE5FFCD}" destId="{E6F2F397-791E-4998-ADD7-E2288371DD99}" srcOrd="3" destOrd="0" parTransId="{29155B87-75A7-4030-BB73-028984BF8790}" sibTransId="{85B45F69-6C40-44F3-94C0-213C9030817B}"/>
    <dgm:cxn modelId="{31DA805C-6C48-4D2A-9C46-88C0BC07D696}" srcId="{973326A1-F10B-4FC7-ACD5-0C542EE5FFCD}" destId="{0FC112B0-4CAD-483A-AD9E-3A1C8AC8FA3C}" srcOrd="1" destOrd="0" parTransId="{D730A4D7-E351-423F-B353-67DCFB5B6D08}" sibTransId="{A3399B2E-7043-4FE6-90B6-0EAD29CF0F4B}"/>
    <dgm:cxn modelId="{15F9438E-F9E2-4DB1-AEC1-B7EECDD3C006}" srcId="{973326A1-F10B-4FC7-ACD5-0C542EE5FFCD}" destId="{D8AB1C7F-579B-4BE8-B2F7-6CA3BD81B699}" srcOrd="2" destOrd="0" parTransId="{408EEC29-08AD-4DF7-B49A-324A122197E4}" sibTransId="{5D2D883C-29B2-4733-B7A1-8D5877B581E4}"/>
    <dgm:cxn modelId="{35AC140A-6E1F-464E-ACE1-E6B269B4473E}" srcId="{973326A1-F10B-4FC7-ACD5-0C542EE5FFCD}" destId="{C2CCFF7B-BDA6-47C2-A7A1-C1095FE901E1}" srcOrd="6" destOrd="0" parTransId="{9CC77162-7CE7-4433-99AA-045AAFA8C257}" sibTransId="{B56D9498-D012-46FF-80A0-1C2A941457D3}"/>
    <dgm:cxn modelId="{36E863C3-9750-468C-94F2-0687B91EC51C}" type="presOf" srcId="{973326A1-F10B-4FC7-ACD5-0C542EE5FFCD}" destId="{9616EF70-1967-4E66-93A1-C50FBBC81CA0}" srcOrd="0" destOrd="0" presId="urn:microsoft.com/office/officeart/2005/8/layout/cycle3"/>
    <dgm:cxn modelId="{9BA4DBE2-CDFC-4541-A8E9-DA1E2D49C9A0}" type="presOf" srcId="{C8EBA71E-3B5A-4C3E-88A4-E56FE25BBF48}" destId="{32FDB534-3841-46E5-9498-410F81B678F2}" srcOrd="0" destOrd="0" presId="urn:microsoft.com/office/officeart/2005/8/layout/cycle3"/>
    <dgm:cxn modelId="{9424F9E8-342A-47FC-A09D-70F6EE93CB05}" type="presOf" srcId="{46CF5ECF-B8FC-47B7-9E09-EABF4DECF58C}" destId="{B3A948C0-72C8-47B4-BEC0-3087A7DB747E}" srcOrd="0" destOrd="0" presId="urn:microsoft.com/office/officeart/2005/8/layout/cycle3"/>
    <dgm:cxn modelId="{8DAEED76-9735-456D-9B2B-A18E2E797943}" srcId="{973326A1-F10B-4FC7-ACD5-0C542EE5FFCD}" destId="{39A09959-E136-4823-A004-ED049FCCD1FF}" srcOrd="0" destOrd="0" parTransId="{369EA6B6-1549-4BC7-AB5D-A08BD0EDF698}" sibTransId="{46CF5ECF-B8FC-47B7-9E09-EABF4DECF58C}"/>
    <dgm:cxn modelId="{5062FF38-39CB-4FF8-B5DB-0C2E49257539}" srcId="{973326A1-F10B-4FC7-ACD5-0C542EE5FFCD}" destId="{2E639967-C643-46A9-9978-BE07CC334F45}" srcOrd="5" destOrd="0" parTransId="{FF36B1F5-5029-4063-BFEB-FF26A58C1C9D}" sibTransId="{A1A740EB-2942-46AE-8089-AF62BA08F65C}"/>
    <dgm:cxn modelId="{DB026730-21C2-4CA3-A129-BFA6B4C08A69}" type="presOf" srcId="{39A09959-E136-4823-A004-ED049FCCD1FF}" destId="{110023C3-4715-420D-B21D-E2BFE411859F}" srcOrd="0" destOrd="0" presId="urn:microsoft.com/office/officeart/2005/8/layout/cycle3"/>
    <dgm:cxn modelId="{9208148F-DFBF-414C-B609-1C951D647DEA}" srcId="{973326A1-F10B-4FC7-ACD5-0C542EE5FFCD}" destId="{C8EBA71E-3B5A-4C3E-88A4-E56FE25BBF48}" srcOrd="4" destOrd="0" parTransId="{F37119BE-BB2B-4B81-A3B5-85E201C9C941}" sibTransId="{09F3EB97-2F6B-4005-AC3B-C18A91E52FE2}"/>
    <dgm:cxn modelId="{19727B4B-A603-4C3E-8D49-5CAA1A8F6F33}" type="presOf" srcId="{2E639967-C643-46A9-9978-BE07CC334F45}" destId="{B0C7043C-C526-4E67-A6C7-A1CE9C045F3F}" srcOrd="0" destOrd="0" presId="urn:microsoft.com/office/officeart/2005/8/layout/cycle3"/>
    <dgm:cxn modelId="{A4A868C5-424F-4882-8356-4F68BCD836B1}" type="presParOf" srcId="{9616EF70-1967-4E66-93A1-C50FBBC81CA0}" destId="{83FAF1AA-068F-4FFB-9B0B-B75EAFE5B9AE}" srcOrd="0" destOrd="0" presId="urn:microsoft.com/office/officeart/2005/8/layout/cycle3"/>
    <dgm:cxn modelId="{4ED444C0-F852-4A69-BFA7-B4F00A5C9E4F}" type="presParOf" srcId="{83FAF1AA-068F-4FFB-9B0B-B75EAFE5B9AE}" destId="{110023C3-4715-420D-B21D-E2BFE411859F}" srcOrd="0" destOrd="0" presId="urn:microsoft.com/office/officeart/2005/8/layout/cycle3"/>
    <dgm:cxn modelId="{B5E83294-8C19-4207-9AE6-87404C43E4A6}" type="presParOf" srcId="{83FAF1AA-068F-4FFB-9B0B-B75EAFE5B9AE}" destId="{B3A948C0-72C8-47B4-BEC0-3087A7DB747E}" srcOrd="1" destOrd="0" presId="urn:microsoft.com/office/officeart/2005/8/layout/cycle3"/>
    <dgm:cxn modelId="{365FBA1D-D89E-4DC9-91EA-6BF3D9E7F3F6}" type="presParOf" srcId="{83FAF1AA-068F-4FFB-9B0B-B75EAFE5B9AE}" destId="{5CF22BAF-067D-4274-B930-45296F2F2999}" srcOrd="2" destOrd="0" presId="urn:microsoft.com/office/officeart/2005/8/layout/cycle3"/>
    <dgm:cxn modelId="{715543C4-8DAB-41C3-8468-53A313F41D7F}" type="presParOf" srcId="{83FAF1AA-068F-4FFB-9B0B-B75EAFE5B9AE}" destId="{90D170E7-8BA5-4554-8986-2C39BC3B6AD4}" srcOrd="3" destOrd="0" presId="urn:microsoft.com/office/officeart/2005/8/layout/cycle3"/>
    <dgm:cxn modelId="{47F92CA5-31D6-48F5-BF8F-A9B12DC3620A}" type="presParOf" srcId="{83FAF1AA-068F-4FFB-9B0B-B75EAFE5B9AE}" destId="{AF79B8BF-A414-40C7-987D-436AD78BF4F6}" srcOrd="4" destOrd="0" presId="urn:microsoft.com/office/officeart/2005/8/layout/cycle3"/>
    <dgm:cxn modelId="{06EEBEDB-E2D3-4961-9301-2D005EB38743}" type="presParOf" srcId="{83FAF1AA-068F-4FFB-9B0B-B75EAFE5B9AE}" destId="{32FDB534-3841-46E5-9498-410F81B678F2}" srcOrd="5" destOrd="0" presId="urn:microsoft.com/office/officeart/2005/8/layout/cycle3"/>
    <dgm:cxn modelId="{B87841F0-E707-4D6C-8B38-6EAB74921D32}" type="presParOf" srcId="{83FAF1AA-068F-4FFB-9B0B-B75EAFE5B9AE}" destId="{B0C7043C-C526-4E67-A6C7-A1CE9C045F3F}" srcOrd="6" destOrd="0" presId="urn:microsoft.com/office/officeart/2005/8/layout/cycle3"/>
    <dgm:cxn modelId="{A09EDAE6-D7C3-480F-8D11-4F85FB43B98D}" type="presParOf" srcId="{83FAF1AA-068F-4FFB-9B0B-B75EAFE5B9AE}" destId="{E5196FBC-C3E7-43BC-8F21-DC6488893B8A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652071-6943-4601-B782-89D9A17C2A35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D9A1A99-F934-47EA-89B4-3FBDD12D5448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2. Prepare Checklist</a:t>
          </a:r>
          <a:endParaRPr lang="en-US" sz="2000" dirty="0">
            <a:solidFill>
              <a:schemeClr val="tx1"/>
            </a:solidFill>
          </a:endParaRPr>
        </a:p>
      </dgm:t>
    </dgm:pt>
    <dgm:pt modelId="{60772466-67D5-4CA4-BB79-F90908A18BAF}" type="parTrans" cxnId="{C96C726B-4C3C-4EF4-9C66-766DC22BFC5F}">
      <dgm:prSet/>
      <dgm:spPr/>
      <dgm:t>
        <a:bodyPr/>
        <a:lstStyle/>
        <a:p>
          <a:endParaRPr lang="en-US" sz="2400"/>
        </a:p>
      </dgm:t>
    </dgm:pt>
    <dgm:pt modelId="{D16196A0-33E5-4F04-9DAA-590B0871D917}" type="sibTrans" cxnId="{C96C726B-4C3C-4EF4-9C66-766DC22BFC5F}">
      <dgm:prSet/>
      <dgm:spPr/>
      <dgm:t>
        <a:bodyPr/>
        <a:lstStyle/>
        <a:p>
          <a:endParaRPr lang="en-US" sz="2400"/>
        </a:p>
      </dgm:t>
    </dgm:pt>
    <dgm:pt modelId="{C576E90E-12DE-457F-B84B-32C32BC985BD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3. Confirm Tests</a:t>
          </a:r>
          <a:endParaRPr lang="en-US" sz="2000" dirty="0">
            <a:solidFill>
              <a:schemeClr val="tx1"/>
            </a:solidFill>
          </a:endParaRPr>
        </a:p>
      </dgm:t>
    </dgm:pt>
    <dgm:pt modelId="{A9DDDB0D-6266-4E3A-93EF-C8BBB83E46A8}" type="parTrans" cxnId="{5E3DCCFB-4773-4875-9490-62583B277FBA}">
      <dgm:prSet/>
      <dgm:spPr/>
      <dgm:t>
        <a:bodyPr/>
        <a:lstStyle/>
        <a:p>
          <a:endParaRPr lang="en-US" sz="2400"/>
        </a:p>
      </dgm:t>
    </dgm:pt>
    <dgm:pt modelId="{149E9EAE-9EA7-4E81-A60A-09BD82EEDEB1}" type="sibTrans" cxnId="{5E3DCCFB-4773-4875-9490-62583B277FBA}">
      <dgm:prSet/>
      <dgm:spPr/>
      <dgm:t>
        <a:bodyPr/>
        <a:lstStyle/>
        <a:p>
          <a:endParaRPr lang="en-US" sz="2400"/>
        </a:p>
      </dgm:t>
    </dgm:pt>
    <dgm:pt modelId="{1698CA88-E0D2-4E3A-81AB-866D5C5E29A1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4. Complete Doc &amp; Processes</a:t>
          </a:r>
          <a:endParaRPr lang="en-US" sz="2000" dirty="0">
            <a:solidFill>
              <a:schemeClr val="tx1"/>
            </a:solidFill>
          </a:endParaRPr>
        </a:p>
      </dgm:t>
    </dgm:pt>
    <dgm:pt modelId="{F7F5C2D1-BAF9-4394-A99A-198F3DAEE7A1}" type="parTrans" cxnId="{690C297C-CE00-4089-9842-E19B44B4B266}">
      <dgm:prSet/>
      <dgm:spPr/>
      <dgm:t>
        <a:bodyPr/>
        <a:lstStyle/>
        <a:p>
          <a:endParaRPr lang="en-US" sz="2400"/>
        </a:p>
      </dgm:t>
    </dgm:pt>
    <dgm:pt modelId="{D51808AB-E2E3-46A5-80E6-CE2FFC0CF5E3}" type="sibTrans" cxnId="{690C297C-CE00-4089-9842-E19B44B4B266}">
      <dgm:prSet/>
      <dgm:spPr/>
      <dgm:t>
        <a:bodyPr/>
        <a:lstStyle/>
        <a:p>
          <a:endParaRPr lang="en-US" sz="2400"/>
        </a:p>
      </dgm:t>
    </dgm:pt>
    <dgm:pt modelId="{79A89D21-918A-4D06-8D02-CCDFDF6F2369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5. Team Meeting</a:t>
          </a:r>
          <a:endParaRPr lang="en-US" sz="2000" dirty="0">
            <a:solidFill>
              <a:schemeClr val="tx1"/>
            </a:solidFill>
          </a:endParaRPr>
        </a:p>
      </dgm:t>
    </dgm:pt>
    <dgm:pt modelId="{9F0EEBB5-E9C2-4779-B979-9630461E89B4}" type="parTrans" cxnId="{163985C0-CA67-4FB6-A489-384BAF2E3902}">
      <dgm:prSet/>
      <dgm:spPr/>
      <dgm:t>
        <a:bodyPr/>
        <a:lstStyle/>
        <a:p>
          <a:endParaRPr lang="en-US" sz="2400"/>
        </a:p>
      </dgm:t>
    </dgm:pt>
    <dgm:pt modelId="{A61921BB-C458-471C-A939-6A8DF74C1369}" type="sibTrans" cxnId="{163985C0-CA67-4FB6-A489-384BAF2E3902}">
      <dgm:prSet/>
      <dgm:spPr/>
      <dgm:t>
        <a:bodyPr/>
        <a:lstStyle/>
        <a:p>
          <a:endParaRPr lang="en-US" sz="2400"/>
        </a:p>
      </dgm:t>
    </dgm:pt>
    <dgm:pt modelId="{F71F9B1D-66E4-4606-94B9-C2847A7F6265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6.</a:t>
          </a:r>
          <a:r>
            <a:rPr lang="en-US" sz="2000" baseline="0" dirty="0" smtClean="0">
              <a:solidFill>
                <a:schemeClr val="tx1"/>
              </a:solidFill>
            </a:rPr>
            <a:t> Issue Accredit.</a:t>
          </a:r>
          <a:endParaRPr lang="en-US" sz="2000" dirty="0">
            <a:solidFill>
              <a:schemeClr val="tx1"/>
            </a:solidFill>
          </a:endParaRPr>
        </a:p>
      </dgm:t>
    </dgm:pt>
    <dgm:pt modelId="{E4A24AC2-6B17-4DC3-846C-C30381C15831}" type="parTrans" cxnId="{81EBB3A9-CC4A-4C32-81D5-E18E56ADBE6C}">
      <dgm:prSet/>
      <dgm:spPr/>
      <dgm:t>
        <a:bodyPr/>
        <a:lstStyle/>
        <a:p>
          <a:endParaRPr lang="en-US" sz="2400"/>
        </a:p>
      </dgm:t>
    </dgm:pt>
    <dgm:pt modelId="{C6F8FAEE-BAFA-430C-9CCB-7160D0B6C451}" type="sibTrans" cxnId="{81EBB3A9-CC4A-4C32-81D5-E18E56ADBE6C}">
      <dgm:prSet/>
      <dgm:spPr/>
      <dgm:t>
        <a:bodyPr/>
        <a:lstStyle/>
        <a:p>
          <a:endParaRPr lang="en-US" sz="2400"/>
        </a:p>
      </dgm:t>
    </dgm:pt>
    <dgm:pt modelId="{C4A1DF90-9AC1-49F4-801F-9DCFEAC71143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1. Organize </a:t>
          </a:r>
          <a:endParaRPr lang="en-US" sz="2000" dirty="0">
            <a:solidFill>
              <a:schemeClr val="tx1"/>
            </a:solidFill>
          </a:endParaRPr>
        </a:p>
      </dgm:t>
    </dgm:pt>
    <dgm:pt modelId="{8BE07842-DE9D-499C-96E8-4622879AB326}" type="parTrans" cxnId="{E5BDBEA1-6DAD-4E08-AA91-A89805D88D9D}">
      <dgm:prSet/>
      <dgm:spPr/>
      <dgm:t>
        <a:bodyPr/>
        <a:lstStyle/>
        <a:p>
          <a:endParaRPr lang="en-US" sz="2400"/>
        </a:p>
      </dgm:t>
    </dgm:pt>
    <dgm:pt modelId="{B209D83B-E256-4C9B-8FC7-8BABF391C2DE}" type="sibTrans" cxnId="{E5BDBEA1-6DAD-4E08-AA91-A89805D88D9D}">
      <dgm:prSet/>
      <dgm:spPr/>
      <dgm:t>
        <a:bodyPr/>
        <a:lstStyle/>
        <a:p>
          <a:endParaRPr lang="en-US" sz="2400"/>
        </a:p>
      </dgm:t>
    </dgm:pt>
    <dgm:pt modelId="{64E118BB-BA2F-4E29-A910-CA5590CF972E}" type="pres">
      <dgm:prSet presAssocID="{FA652071-6943-4601-B782-89D9A17C2A3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9C0751-F9C7-478A-A839-0F0EB6A6CB46}" type="pres">
      <dgm:prSet presAssocID="{C4A1DF90-9AC1-49F4-801F-9DCFEAC71143}" presName="node" presStyleLbl="node1" presStyleIdx="0" presStyleCnt="6" custScaleX="125082" custScaleY="1179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385E8-DA51-460A-B3C6-158980392AD7}" type="pres">
      <dgm:prSet presAssocID="{C4A1DF90-9AC1-49F4-801F-9DCFEAC71143}" presName="spNode" presStyleCnt="0"/>
      <dgm:spPr/>
    </dgm:pt>
    <dgm:pt modelId="{7407784A-ADF4-46B7-80AF-2514ABFD9B36}" type="pres">
      <dgm:prSet presAssocID="{B209D83B-E256-4C9B-8FC7-8BABF391C2DE}" presName="sibTrans" presStyleLbl="sibTrans1D1" presStyleIdx="0" presStyleCnt="6"/>
      <dgm:spPr/>
      <dgm:t>
        <a:bodyPr/>
        <a:lstStyle/>
        <a:p>
          <a:endParaRPr lang="en-US"/>
        </a:p>
      </dgm:t>
    </dgm:pt>
    <dgm:pt modelId="{079277B9-F02A-4C7D-A0C0-8F9B5D2928F4}" type="pres">
      <dgm:prSet presAssocID="{5D9A1A99-F934-47EA-89B4-3FBDD12D5448}" presName="node" presStyleLbl="node1" presStyleIdx="1" presStyleCnt="6" custScaleX="137766" custScaleY="1238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7B57B8-27E1-445C-A95B-3BBC90DA45F8}" type="pres">
      <dgm:prSet presAssocID="{5D9A1A99-F934-47EA-89B4-3FBDD12D5448}" presName="spNode" presStyleCnt="0"/>
      <dgm:spPr/>
    </dgm:pt>
    <dgm:pt modelId="{90D9AB75-CFA0-414F-B5A4-89E241CF122C}" type="pres">
      <dgm:prSet presAssocID="{D16196A0-33E5-4F04-9DAA-590B0871D917}" presName="sibTrans" presStyleLbl="sibTrans1D1" presStyleIdx="1" presStyleCnt="6"/>
      <dgm:spPr/>
      <dgm:t>
        <a:bodyPr/>
        <a:lstStyle/>
        <a:p>
          <a:endParaRPr lang="en-US"/>
        </a:p>
      </dgm:t>
    </dgm:pt>
    <dgm:pt modelId="{76382DFF-BD37-45A9-9B8E-D4944F8E56F8}" type="pres">
      <dgm:prSet presAssocID="{C576E90E-12DE-457F-B84B-32C32BC985BD}" presName="node" presStyleLbl="node1" presStyleIdx="2" presStyleCnt="6" custScaleX="145241" custScaleY="1179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F03E8-9704-43F5-9CEF-CA306D909718}" type="pres">
      <dgm:prSet presAssocID="{C576E90E-12DE-457F-B84B-32C32BC985BD}" presName="spNode" presStyleCnt="0"/>
      <dgm:spPr/>
    </dgm:pt>
    <dgm:pt modelId="{2793599A-A5BB-4576-BFAC-4BCD737C8AD8}" type="pres">
      <dgm:prSet presAssocID="{149E9EAE-9EA7-4E81-A60A-09BD82EEDEB1}" presName="sibTrans" presStyleLbl="sibTrans1D1" presStyleIdx="2" presStyleCnt="6"/>
      <dgm:spPr/>
      <dgm:t>
        <a:bodyPr/>
        <a:lstStyle/>
        <a:p>
          <a:endParaRPr lang="en-US"/>
        </a:p>
      </dgm:t>
    </dgm:pt>
    <dgm:pt modelId="{B9EED078-4BA2-487F-804D-C4105B173C97}" type="pres">
      <dgm:prSet presAssocID="{1698CA88-E0D2-4E3A-81AB-866D5C5E29A1}" presName="node" presStyleLbl="node1" presStyleIdx="3" presStyleCnt="6" custScaleX="1227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B33D9-183C-407E-8C79-1F940D58188E}" type="pres">
      <dgm:prSet presAssocID="{1698CA88-E0D2-4E3A-81AB-866D5C5E29A1}" presName="spNode" presStyleCnt="0"/>
      <dgm:spPr/>
    </dgm:pt>
    <dgm:pt modelId="{2F31512B-777B-4ADA-9E4E-A37C7D46810A}" type="pres">
      <dgm:prSet presAssocID="{D51808AB-E2E3-46A5-80E6-CE2FFC0CF5E3}" presName="sibTrans" presStyleLbl="sibTrans1D1" presStyleIdx="3" presStyleCnt="6"/>
      <dgm:spPr/>
      <dgm:t>
        <a:bodyPr/>
        <a:lstStyle/>
        <a:p>
          <a:endParaRPr lang="en-US"/>
        </a:p>
      </dgm:t>
    </dgm:pt>
    <dgm:pt modelId="{47D46582-19D7-42E9-88EF-55C18EA391A5}" type="pres">
      <dgm:prSet presAssocID="{79A89D21-918A-4D06-8D02-CCDFDF6F236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A0E0E-A1A6-4BC9-8E9E-15009F0E8B9B}" type="pres">
      <dgm:prSet presAssocID="{79A89D21-918A-4D06-8D02-CCDFDF6F2369}" presName="spNode" presStyleCnt="0"/>
      <dgm:spPr/>
    </dgm:pt>
    <dgm:pt modelId="{3B34B169-3C93-447F-A169-252DA3BA569F}" type="pres">
      <dgm:prSet presAssocID="{A61921BB-C458-471C-A939-6A8DF74C1369}" presName="sibTrans" presStyleLbl="sibTrans1D1" presStyleIdx="4" presStyleCnt="6"/>
      <dgm:spPr/>
      <dgm:t>
        <a:bodyPr/>
        <a:lstStyle/>
        <a:p>
          <a:endParaRPr lang="en-US"/>
        </a:p>
      </dgm:t>
    </dgm:pt>
    <dgm:pt modelId="{0053DC98-E943-47EE-8E88-82ED8537D7BB}" type="pres">
      <dgm:prSet presAssocID="{F71F9B1D-66E4-4606-94B9-C2847A7F626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0FD1E-D040-4F71-8234-AB33AA3F7BDF}" type="pres">
      <dgm:prSet presAssocID="{F71F9B1D-66E4-4606-94B9-C2847A7F6265}" presName="spNode" presStyleCnt="0"/>
      <dgm:spPr/>
    </dgm:pt>
    <dgm:pt modelId="{B48EFF90-5500-4B77-82EA-2B1E6A5C97D0}" type="pres">
      <dgm:prSet presAssocID="{C6F8FAEE-BAFA-430C-9CCB-7160D0B6C451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9BB2C540-6676-40BA-8D97-6167D190BB15}" type="presOf" srcId="{F71F9B1D-66E4-4606-94B9-C2847A7F6265}" destId="{0053DC98-E943-47EE-8E88-82ED8537D7BB}" srcOrd="0" destOrd="0" presId="urn:microsoft.com/office/officeart/2005/8/layout/cycle5"/>
    <dgm:cxn modelId="{44F4B945-876C-42AC-8E3E-57606A08E5AA}" type="presOf" srcId="{1698CA88-E0D2-4E3A-81AB-866D5C5E29A1}" destId="{B9EED078-4BA2-487F-804D-C4105B173C97}" srcOrd="0" destOrd="0" presId="urn:microsoft.com/office/officeart/2005/8/layout/cycle5"/>
    <dgm:cxn modelId="{E1499E45-6C55-4A3E-9608-31AD6D5FB3D7}" type="presOf" srcId="{5D9A1A99-F934-47EA-89B4-3FBDD12D5448}" destId="{079277B9-F02A-4C7D-A0C0-8F9B5D2928F4}" srcOrd="0" destOrd="0" presId="urn:microsoft.com/office/officeart/2005/8/layout/cycle5"/>
    <dgm:cxn modelId="{96BCE233-2CED-4679-B9E0-B61728E4541C}" type="presOf" srcId="{FA652071-6943-4601-B782-89D9A17C2A35}" destId="{64E118BB-BA2F-4E29-A910-CA5590CF972E}" srcOrd="0" destOrd="0" presId="urn:microsoft.com/office/officeart/2005/8/layout/cycle5"/>
    <dgm:cxn modelId="{9CA73AEC-624D-435A-A444-2B5AC92308FA}" type="presOf" srcId="{C6F8FAEE-BAFA-430C-9CCB-7160D0B6C451}" destId="{B48EFF90-5500-4B77-82EA-2B1E6A5C97D0}" srcOrd="0" destOrd="0" presId="urn:microsoft.com/office/officeart/2005/8/layout/cycle5"/>
    <dgm:cxn modelId="{6B2446B5-DB0E-4D0C-932E-280B0C61BA13}" type="presOf" srcId="{79A89D21-918A-4D06-8D02-CCDFDF6F2369}" destId="{47D46582-19D7-42E9-88EF-55C18EA391A5}" srcOrd="0" destOrd="0" presId="urn:microsoft.com/office/officeart/2005/8/layout/cycle5"/>
    <dgm:cxn modelId="{81EBB3A9-CC4A-4C32-81D5-E18E56ADBE6C}" srcId="{FA652071-6943-4601-B782-89D9A17C2A35}" destId="{F71F9B1D-66E4-4606-94B9-C2847A7F6265}" srcOrd="5" destOrd="0" parTransId="{E4A24AC2-6B17-4DC3-846C-C30381C15831}" sibTransId="{C6F8FAEE-BAFA-430C-9CCB-7160D0B6C451}"/>
    <dgm:cxn modelId="{C86CCF61-2D04-42A3-9EF2-8803A98192C4}" type="presOf" srcId="{D16196A0-33E5-4F04-9DAA-590B0871D917}" destId="{90D9AB75-CFA0-414F-B5A4-89E241CF122C}" srcOrd="0" destOrd="0" presId="urn:microsoft.com/office/officeart/2005/8/layout/cycle5"/>
    <dgm:cxn modelId="{BBA63B19-4FAF-4689-8FCF-8AB378060A99}" type="presOf" srcId="{A61921BB-C458-471C-A939-6A8DF74C1369}" destId="{3B34B169-3C93-447F-A169-252DA3BA569F}" srcOrd="0" destOrd="0" presId="urn:microsoft.com/office/officeart/2005/8/layout/cycle5"/>
    <dgm:cxn modelId="{163985C0-CA67-4FB6-A489-384BAF2E3902}" srcId="{FA652071-6943-4601-B782-89D9A17C2A35}" destId="{79A89D21-918A-4D06-8D02-CCDFDF6F2369}" srcOrd="4" destOrd="0" parTransId="{9F0EEBB5-E9C2-4779-B979-9630461E89B4}" sibTransId="{A61921BB-C458-471C-A939-6A8DF74C1369}"/>
    <dgm:cxn modelId="{5E3DCCFB-4773-4875-9490-62583B277FBA}" srcId="{FA652071-6943-4601-B782-89D9A17C2A35}" destId="{C576E90E-12DE-457F-B84B-32C32BC985BD}" srcOrd="2" destOrd="0" parTransId="{A9DDDB0D-6266-4E3A-93EF-C8BBB83E46A8}" sibTransId="{149E9EAE-9EA7-4E81-A60A-09BD82EEDEB1}"/>
    <dgm:cxn modelId="{499F0065-1875-4124-886C-603BF56B9F19}" type="presOf" srcId="{C4A1DF90-9AC1-49F4-801F-9DCFEAC71143}" destId="{D79C0751-F9C7-478A-A839-0F0EB6A6CB46}" srcOrd="0" destOrd="0" presId="urn:microsoft.com/office/officeart/2005/8/layout/cycle5"/>
    <dgm:cxn modelId="{690C297C-CE00-4089-9842-E19B44B4B266}" srcId="{FA652071-6943-4601-B782-89D9A17C2A35}" destId="{1698CA88-E0D2-4E3A-81AB-866D5C5E29A1}" srcOrd="3" destOrd="0" parTransId="{F7F5C2D1-BAF9-4394-A99A-198F3DAEE7A1}" sibTransId="{D51808AB-E2E3-46A5-80E6-CE2FFC0CF5E3}"/>
    <dgm:cxn modelId="{5FF1FA6A-9BF6-4CDA-B954-633CDDDED992}" type="presOf" srcId="{D51808AB-E2E3-46A5-80E6-CE2FFC0CF5E3}" destId="{2F31512B-777B-4ADA-9E4E-A37C7D46810A}" srcOrd="0" destOrd="0" presId="urn:microsoft.com/office/officeart/2005/8/layout/cycle5"/>
    <dgm:cxn modelId="{75425B70-D678-4E07-9D50-AD73985F7F6E}" type="presOf" srcId="{149E9EAE-9EA7-4E81-A60A-09BD82EEDEB1}" destId="{2793599A-A5BB-4576-BFAC-4BCD737C8AD8}" srcOrd="0" destOrd="0" presId="urn:microsoft.com/office/officeart/2005/8/layout/cycle5"/>
    <dgm:cxn modelId="{C96C726B-4C3C-4EF4-9C66-766DC22BFC5F}" srcId="{FA652071-6943-4601-B782-89D9A17C2A35}" destId="{5D9A1A99-F934-47EA-89B4-3FBDD12D5448}" srcOrd="1" destOrd="0" parTransId="{60772466-67D5-4CA4-BB79-F90908A18BAF}" sibTransId="{D16196A0-33E5-4F04-9DAA-590B0871D917}"/>
    <dgm:cxn modelId="{E5BDBEA1-6DAD-4E08-AA91-A89805D88D9D}" srcId="{FA652071-6943-4601-B782-89D9A17C2A35}" destId="{C4A1DF90-9AC1-49F4-801F-9DCFEAC71143}" srcOrd="0" destOrd="0" parTransId="{8BE07842-DE9D-499C-96E8-4622879AB326}" sibTransId="{B209D83B-E256-4C9B-8FC7-8BABF391C2DE}"/>
    <dgm:cxn modelId="{F225D05E-FBDD-4AD3-8E4A-C2D404B1EBB3}" type="presOf" srcId="{B209D83B-E256-4C9B-8FC7-8BABF391C2DE}" destId="{7407784A-ADF4-46B7-80AF-2514ABFD9B36}" srcOrd="0" destOrd="0" presId="urn:microsoft.com/office/officeart/2005/8/layout/cycle5"/>
    <dgm:cxn modelId="{8224C600-D294-420F-9051-AC746AFF8E73}" type="presOf" srcId="{C576E90E-12DE-457F-B84B-32C32BC985BD}" destId="{76382DFF-BD37-45A9-9B8E-D4944F8E56F8}" srcOrd="0" destOrd="0" presId="urn:microsoft.com/office/officeart/2005/8/layout/cycle5"/>
    <dgm:cxn modelId="{E1789041-12B1-435F-A397-16827831CD35}" type="presParOf" srcId="{64E118BB-BA2F-4E29-A910-CA5590CF972E}" destId="{D79C0751-F9C7-478A-A839-0F0EB6A6CB46}" srcOrd="0" destOrd="0" presId="urn:microsoft.com/office/officeart/2005/8/layout/cycle5"/>
    <dgm:cxn modelId="{B1AD8827-E944-4137-A5D9-68A626E706EC}" type="presParOf" srcId="{64E118BB-BA2F-4E29-A910-CA5590CF972E}" destId="{C18385E8-DA51-460A-B3C6-158980392AD7}" srcOrd="1" destOrd="0" presId="urn:microsoft.com/office/officeart/2005/8/layout/cycle5"/>
    <dgm:cxn modelId="{69C8F0D9-BAC8-47CF-8A6A-07F4029D95B3}" type="presParOf" srcId="{64E118BB-BA2F-4E29-A910-CA5590CF972E}" destId="{7407784A-ADF4-46B7-80AF-2514ABFD9B36}" srcOrd="2" destOrd="0" presId="urn:microsoft.com/office/officeart/2005/8/layout/cycle5"/>
    <dgm:cxn modelId="{B879AC15-5D52-443B-A459-BDAE52B9C3F1}" type="presParOf" srcId="{64E118BB-BA2F-4E29-A910-CA5590CF972E}" destId="{079277B9-F02A-4C7D-A0C0-8F9B5D2928F4}" srcOrd="3" destOrd="0" presId="urn:microsoft.com/office/officeart/2005/8/layout/cycle5"/>
    <dgm:cxn modelId="{A37FD44D-814F-475F-9DAC-EE9BE515F302}" type="presParOf" srcId="{64E118BB-BA2F-4E29-A910-CA5590CF972E}" destId="{A37B57B8-27E1-445C-A95B-3BBC90DA45F8}" srcOrd="4" destOrd="0" presId="urn:microsoft.com/office/officeart/2005/8/layout/cycle5"/>
    <dgm:cxn modelId="{CDF34D9E-66AF-40F3-B289-7EC3510E8352}" type="presParOf" srcId="{64E118BB-BA2F-4E29-A910-CA5590CF972E}" destId="{90D9AB75-CFA0-414F-B5A4-89E241CF122C}" srcOrd="5" destOrd="0" presId="urn:microsoft.com/office/officeart/2005/8/layout/cycle5"/>
    <dgm:cxn modelId="{21FB9F17-5DD0-4DD1-B54F-B64145013375}" type="presParOf" srcId="{64E118BB-BA2F-4E29-A910-CA5590CF972E}" destId="{76382DFF-BD37-45A9-9B8E-D4944F8E56F8}" srcOrd="6" destOrd="0" presId="urn:microsoft.com/office/officeart/2005/8/layout/cycle5"/>
    <dgm:cxn modelId="{4E45434D-C957-4367-9DE9-76A1985CA555}" type="presParOf" srcId="{64E118BB-BA2F-4E29-A910-CA5590CF972E}" destId="{445F03E8-9704-43F5-9CEF-CA306D909718}" srcOrd="7" destOrd="0" presId="urn:microsoft.com/office/officeart/2005/8/layout/cycle5"/>
    <dgm:cxn modelId="{066F46E2-4151-429B-9F7D-89BD64926C8F}" type="presParOf" srcId="{64E118BB-BA2F-4E29-A910-CA5590CF972E}" destId="{2793599A-A5BB-4576-BFAC-4BCD737C8AD8}" srcOrd="8" destOrd="0" presId="urn:microsoft.com/office/officeart/2005/8/layout/cycle5"/>
    <dgm:cxn modelId="{AA53986A-F5CF-40AD-991C-30A43A023793}" type="presParOf" srcId="{64E118BB-BA2F-4E29-A910-CA5590CF972E}" destId="{B9EED078-4BA2-487F-804D-C4105B173C97}" srcOrd="9" destOrd="0" presId="urn:microsoft.com/office/officeart/2005/8/layout/cycle5"/>
    <dgm:cxn modelId="{033B1FDA-2316-4905-B915-8E218E10F43A}" type="presParOf" srcId="{64E118BB-BA2F-4E29-A910-CA5590CF972E}" destId="{487B33D9-183C-407E-8C79-1F940D58188E}" srcOrd="10" destOrd="0" presId="urn:microsoft.com/office/officeart/2005/8/layout/cycle5"/>
    <dgm:cxn modelId="{C0EB1391-1043-451E-900B-DBDC80F5E551}" type="presParOf" srcId="{64E118BB-BA2F-4E29-A910-CA5590CF972E}" destId="{2F31512B-777B-4ADA-9E4E-A37C7D46810A}" srcOrd="11" destOrd="0" presId="urn:microsoft.com/office/officeart/2005/8/layout/cycle5"/>
    <dgm:cxn modelId="{BBFD2365-BF37-4E71-AC87-DA59EFDD1CF7}" type="presParOf" srcId="{64E118BB-BA2F-4E29-A910-CA5590CF972E}" destId="{47D46582-19D7-42E9-88EF-55C18EA391A5}" srcOrd="12" destOrd="0" presId="urn:microsoft.com/office/officeart/2005/8/layout/cycle5"/>
    <dgm:cxn modelId="{1714A616-4385-4406-984B-9265DB089115}" type="presParOf" srcId="{64E118BB-BA2F-4E29-A910-CA5590CF972E}" destId="{525A0E0E-A1A6-4BC9-8E9E-15009F0E8B9B}" srcOrd="13" destOrd="0" presId="urn:microsoft.com/office/officeart/2005/8/layout/cycle5"/>
    <dgm:cxn modelId="{7B77239B-2794-4366-A7B4-175D354F24C0}" type="presParOf" srcId="{64E118BB-BA2F-4E29-A910-CA5590CF972E}" destId="{3B34B169-3C93-447F-A169-252DA3BA569F}" srcOrd="14" destOrd="0" presId="urn:microsoft.com/office/officeart/2005/8/layout/cycle5"/>
    <dgm:cxn modelId="{6A00260D-654A-4779-ABB8-DD6802FFA447}" type="presParOf" srcId="{64E118BB-BA2F-4E29-A910-CA5590CF972E}" destId="{0053DC98-E943-47EE-8E88-82ED8537D7BB}" srcOrd="15" destOrd="0" presId="urn:microsoft.com/office/officeart/2005/8/layout/cycle5"/>
    <dgm:cxn modelId="{1FB4657D-9CED-4FF2-B1CE-8CAC6BCED8E0}" type="presParOf" srcId="{64E118BB-BA2F-4E29-A910-CA5590CF972E}" destId="{43B0FD1E-D040-4F71-8234-AB33AA3F7BDF}" srcOrd="16" destOrd="0" presId="urn:microsoft.com/office/officeart/2005/8/layout/cycle5"/>
    <dgm:cxn modelId="{ED2C504C-AF44-49F2-B580-46E014A6D995}" type="presParOf" srcId="{64E118BB-BA2F-4E29-A910-CA5590CF972E}" destId="{B48EFF90-5500-4B77-82EA-2B1E6A5C97D0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948C0-72C8-47B4-BEC0-3087A7DB747E}">
      <dsp:nvSpPr>
        <dsp:cNvPr id="0" name=""/>
        <dsp:cNvSpPr/>
      </dsp:nvSpPr>
      <dsp:spPr>
        <a:xfrm>
          <a:off x="1743515" y="-31842"/>
          <a:ext cx="5083859" cy="5083859"/>
        </a:xfrm>
        <a:prstGeom prst="circularArrow">
          <a:avLst>
            <a:gd name="adj1" fmla="val 5544"/>
            <a:gd name="adj2" fmla="val 330680"/>
            <a:gd name="adj3" fmla="val 14497856"/>
            <a:gd name="adj4" fmla="val 16960487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023C3-4715-420D-B21D-E2BFE411859F}">
      <dsp:nvSpPr>
        <dsp:cNvPr id="0" name=""/>
        <dsp:cNvSpPr/>
      </dsp:nvSpPr>
      <dsp:spPr>
        <a:xfrm>
          <a:off x="3484016" y="1939"/>
          <a:ext cx="1602857" cy="8014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1. Requirements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523138" y="41061"/>
        <a:ext cx="1524613" cy="723184"/>
      </dsp:txXfrm>
    </dsp:sp>
    <dsp:sp modelId="{5CF22BAF-067D-4274-B930-45296F2F2999}">
      <dsp:nvSpPr>
        <dsp:cNvPr id="0" name=""/>
        <dsp:cNvSpPr/>
      </dsp:nvSpPr>
      <dsp:spPr>
        <a:xfrm>
          <a:off x="5178994" y="818197"/>
          <a:ext cx="1602857" cy="801428"/>
        </a:xfrm>
        <a:prstGeom prst="round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2. Assess Current Posture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218116" y="857319"/>
        <a:ext cx="1524613" cy="723184"/>
      </dsp:txXfrm>
    </dsp:sp>
    <dsp:sp modelId="{90D170E7-8BA5-4554-8986-2C39BC3B6AD4}">
      <dsp:nvSpPr>
        <dsp:cNvPr id="0" name=""/>
        <dsp:cNvSpPr/>
      </dsp:nvSpPr>
      <dsp:spPr>
        <a:xfrm>
          <a:off x="5597618" y="2652312"/>
          <a:ext cx="1602857" cy="801428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3. Remediation Plan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636740" y="2691434"/>
        <a:ext cx="1524613" cy="723184"/>
      </dsp:txXfrm>
    </dsp:sp>
    <dsp:sp modelId="{AF79B8BF-A414-40C7-987D-436AD78BF4F6}">
      <dsp:nvSpPr>
        <dsp:cNvPr id="0" name=""/>
        <dsp:cNvSpPr/>
      </dsp:nvSpPr>
      <dsp:spPr>
        <a:xfrm>
          <a:off x="4424658" y="4123158"/>
          <a:ext cx="1602857" cy="801428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4. Implement Controls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4463780" y="4162280"/>
        <a:ext cx="1524613" cy="723184"/>
      </dsp:txXfrm>
    </dsp:sp>
    <dsp:sp modelId="{32FDB534-3841-46E5-9498-410F81B678F2}">
      <dsp:nvSpPr>
        <dsp:cNvPr id="0" name=""/>
        <dsp:cNvSpPr/>
      </dsp:nvSpPr>
      <dsp:spPr>
        <a:xfrm>
          <a:off x="2543375" y="4123158"/>
          <a:ext cx="1602857" cy="801428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5. Test/Validate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582497" y="4162280"/>
        <a:ext cx="1524613" cy="723184"/>
      </dsp:txXfrm>
    </dsp:sp>
    <dsp:sp modelId="{B0C7043C-C526-4E67-A6C7-A1CE9C045F3F}">
      <dsp:nvSpPr>
        <dsp:cNvPr id="0" name=""/>
        <dsp:cNvSpPr/>
      </dsp:nvSpPr>
      <dsp:spPr>
        <a:xfrm>
          <a:off x="1370415" y="2652312"/>
          <a:ext cx="1602857" cy="801428"/>
        </a:xfrm>
        <a:prstGeom prst="round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6. Accredit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409537" y="2691434"/>
        <a:ext cx="1524613" cy="723184"/>
      </dsp:txXfrm>
    </dsp:sp>
    <dsp:sp modelId="{E5196FBC-C3E7-43BC-8F21-DC6488893B8A}">
      <dsp:nvSpPr>
        <dsp:cNvPr id="0" name=""/>
        <dsp:cNvSpPr/>
      </dsp:nvSpPr>
      <dsp:spPr>
        <a:xfrm>
          <a:off x="1789039" y="818197"/>
          <a:ext cx="1602857" cy="801428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7. Monitor &amp; Audit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828161" y="857319"/>
        <a:ext cx="1524613" cy="723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C0751-F9C7-478A-A839-0F0EB6A6CB46}">
      <dsp:nvSpPr>
        <dsp:cNvPr id="0" name=""/>
        <dsp:cNvSpPr/>
      </dsp:nvSpPr>
      <dsp:spPr>
        <a:xfrm>
          <a:off x="4275393" y="-33084"/>
          <a:ext cx="1542548" cy="94555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1. Organize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321551" y="13074"/>
        <a:ext cx="1450232" cy="853242"/>
      </dsp:txXfrm>
    </dsp:sp>
    <dsp:sp modelId="{7407784A-ADF4-46B7-80AF-2514ABFD9B36}">
      <dsp:nvSpPr>
        <dsp:cNvPr id="0" name=""/>
        <dsp:cNvSpPr/>
      </dsp:nvSpPr>
      <dsp:spPr>
        <a:xfrm>
          <a:off x="3159709" y="439695"/>
          <a:ext cx="3773915" cy="3773915"/>
        </a:xfrm>
        <a:custGeom>
          <a:avLst/>
          <a:gdLst/>
          <a:ahLst/>
          <a:cxnLst/>
          <a:rect l="0" t="0" r="0" b="0"/>
          <a:pathLst>
            <a:path>
              <a:moveTo>
                <a:pt x="2753647" y="210813"/>
              </a:moveTo>
              <a:arcTo wR="1886957" hR="1886957" stAng="17840537" swAng="582184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277B9-F02A-4C7D-A0C0-8F9B5D2928F4}">
      <dsp:nvSpPr>
        <dsp:cNvPr id="0" name=""/>
        <dsp:cNvSpPr/>
      </dsp:nvSpPr>
      <dsp:spPr>
        <a:xfrm>
          <a:off x="5831335" y="886719"/>
          <a:ext cx="1698971" cy="992909"/>
        </a:xfrm>
        <a:prstGeom prst="roundRect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2. Prepare Checklist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879805" y="935189"/>
        <a:ext cx="1602031" cy="895969"/>
      </dsp:txXfrm>
    </dsp:sp>
    <dsp:sp modelId="{90D9AB75-CFA0-414F-B5A4-89E241CF122C}">
      <dsp:nvSpPr>
        <dsp:cNvPr id="0" name=""/>
        <dsp:cNvSpPr/>
      </dsp:nvSpPr>
      <dsp:spPr>
        <a:xfrm>
          <a:off x="3159709" y="439695"/>
          <a:ext cx="3773915" cy="3773915"/>
        </a:xfrm>
        <a:custGeom>
          <a:avLst/>
          <a:gdLst/>
          <a:ahLst/>
          <a:cxnLst/>
          <a:rect l="0" t="0" r="0" b="0"/>
          <a:pathLst>
            <a:path>
              <a:moveTo>
                <a:pt x="3754952" y="1620116"/>
              </a:moveTo>
              <a:arcTo wR="1886957" hR="1886957" stAng="21112221" swAng="1020283"/>
            </a:path>
          </a:pathLst>
        </a:custGeom>
        <a:noFill/>
        <a:ln w="9525" cap="flat" cmpd="sng" algn="ctr">
          <a:solidFill>
            <a:schemeClr val="accent4">
              <a:hueOff val="-892954"/>
              <a:satOff val="5380"/>
              <a:lumOff val="43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82DFF-BD37-45A9-9B8E-D4944F8E56F8}">
      <dsp:nvSpPr>
        <dsp:cNvPr id="0" name=""/>
        <dsp:cNvSpPr/>
      </dsp:nvSpPr>
      <dsp:spPr>
        <a:xfrm>
          <a:off x="5785243" y="2797488"/>
          <a:ext cx="1791155" cy="945286"/>
        </a:xfrm>
        <a:prstGeom prst="roundRect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3. Confirm Tests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831388" y="2843633"/>
        <a:ext cx="1698865" cy="852996"/>
      </dsp:txXfrm>
    </dsp:sp>
    <dsp:sp modelId="{2793599A-A5BB-4576-BFAC-4BCD737C8AD8}">
      <dsp:nvSpPr>
        <dsp:cNvPr id="0" name=""/>
        <dsp:cNvSpPr/>
      </dsp:nvSpPr>
      <dsp:spPr>
        <a:xfrm>
          <a:off x="3159709" y="439695"/>
          <a:ext cx="3773915" cy="3773915"/>
        </a:xfrm>
        <a:custGeom>
          <a:avLst/>
          <a:gdLst/>
          <a:ahLst/>
          <a:cxnLst/>
          <a:rect l="0" t="0" r="0" b="0"/>
          <a:pathLst>
            <a:path>
              <a:moveTo>
                <a:pt x="3044533" y="3377134"/>
              </a:moveTo>
              <a:arcTo wR="1886957" hR="1886957" stAng="3129587" swAng="639248"/>
            </a:path>
          </a:pathLst>
        </a:custGeom>
        <a:noFill/>
        <a:ln w="9525" cap="flat" cmpd="sng" algn="ctr">
          <a:solidFill>
            <a:schemeClr val="accent4">
              <a:hueOff val="-1785908"/>
              <a:satOff val="10760"/>
              <a:lumOff val="8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ED078-4BA2-487F-804D-C4105B173C97}">
      <dsp:nvSpPr>
        <dsp:cNvPr id="0" name=""/>
        <dsp:cNvSpPr/>
      </dsp:nvSpPr>
      <dsp:spPr>
        <a:xfrm>
          <a:off x="4289470" y="3812810"/>
          <a:ext cx="1514393" cy="801599"/>
        </a:xfrm>
        <a:prstGeom prst="roundRect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4. Complete Doc &amp; Processes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328601" y="3851941"/>
        <a:ext cx="1436131" cy="723337"/>
      </dsp:txXfrm>
    </dsp:sp>
    <dsp:sp modelId="{2F31512B-777B-4ADA-9E4E-A37C7D46810A}">
      <dsp:nvSpPr>
        <dsp:cNvPr id="0" name=""/>
        <dsp:cNvSpPr/>
      </dsp:nvSpPr>
      <dsp:spPr>
        <a:xfrm>
          <a:off x="3159709" y="439695"/>
          <a:ext cx="3773915" cy="3773915"/>
        </a:xfrm>
        <a:custGeom>
          <a:avLst/>
          <a:gdLst/>
          <a:ahLst/>
          <a:cxnLst/>
          <a:rect l="0" t="0" r="0" b="0"/>
          <a:pathLst>
            <a:path>
              <a:moveTo>
                <a:pt x="1006405" y="3555860"/>
              </a:moveTo>
              <a:arcTo wR="1886957" hR="1886957" stAng="7069031" swAng="755572"/>
            </a:path>
          </a:pathLst>
        </a:custGeom>
        <a:noFill/>
        <a:ln w="9525" cap="flat" cmpd="sng" algn="ctr">
          <a:solidFill>
            <a:schemeClr val="accent4">
              <a:hueOff val="-2678862"/>
              <a:satOff val="16139"/>
              <a:lumOff val="12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46582-19D7-42E9-88EF-55C18EA391A5}">
      <dsp:nvSpPr>
        <dsp:cNvPr id="0" name=""/>
        <dsp:cNvSpPr/>
      </dsp:nvSpPr>
      <dsp:spPr>
        <a:xfrm>
          <a:off x="2795899" y="2869332"/>
          <a:ext cx="1233229" cy="801599"/>
        </a:xfrm>
        <a:prstGeom prst="roundRect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5. Team Meeting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835030" y="2908463"/>
        <a:ext cx="1154967" cy="723337"/>
      </dsp:txXfrm>
    </dsp:sp>
    <dsp:sp modelId="{3B34B169-3C93-447F-A169-252DA3BA569F}">
      <dsp:nvSpPr>
        <dsp:cNvPr id="0" name=""/>
        <dsp:cNvSpPr/>
      </dsp:nvSpPr>
      <dsp:spPr>
        <a:xfrm>
          <a:off x="3159709" y="439695"/>
          <a:ext cx="3773915" cy="3773915"/>
        </a:xfrm>
        <a:custGeom>
          <a:avLst/>
          <a:gdLst/>
          <a:ahLst/>
          <a:cxnLst/>
          <a:rect l="0" t="0" r="0" b="0"/>
          <a:pathLst>
            <a:path>
              <a:moveTo>
                <a:pt x="29373" y="2218607"/>
              </a:moveTo>
              <a:arcTo wR="1886957" hR="1886957" stAng="10192630" swAng="1214739"/>
            </a:path>
          </a:pathLst>
        </a:custGeom>
        <a:noFill/>
        <a:ln w="9525" cap="flat" cmpd="sng" algn="ctr">
          <a:solidFill>
            <a:schemeClr val="accent4">
              <a:hueOff val="-3571816"/>
              <a:satOff val="21519"/>
              <a:lumOff val="172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3DC98-E943-47EE-8E88-82ED8537D7BB}">
      <dsp:nvSpPr>
        <dsp:cNvPr id="0" name=""/>
        <dsp:cNvSpPr/>
      </dsp:nvSpPr>
      <dsp:spPr>
        <a:xfrm>
          <a:off x="2795899" y="982374"/>
          <a:ext cx="1233229" cy="801599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6.</a:t>
          </a:r>
          <a:r>
            <a:rPr lang="en-US" sz="2000" kern="1200" baseline="0" dirty="0" smtClean="0">
              <a:solidFill>
                <a:schemeClr val="tx1"/>
              </a:solidFill>
            </a:rPr>
            <a:t> Issue Accredit.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835030" y="1021505"/>
        <a:ext cx="1154967" cy="723337"/>
      </dsp:txXfrm>
    </dsp:sp>
    <dsp:sp modelId="{B48EFF90-5500-4B77-82EA-2B1E6A5C97D0}">
      <dsp:nvSpPr>
        <dsp:cNvPr id="0" name=""/>
        <dsp:cNvSpPr/>
      </dsp:nvSpPr>
      <dsp:spPr>
        <a:xfrm>
          <a:off x="3159709" y="439695"/>
          <a:ext cx="3773915" cy="3773915"/>
        </a:xfrm>
        <a:custGeom>
          <a:avLst/>
          <a:gdLst/>
          <a:ahLst/>
          <a:cxnLst/>
          <a:rect l="0" t="0" r="0" b="0"/>
          <a:pathLst>
            <a:path>
              <a:moveTo>
                <a:pt x="661425" y="452147"/>
              </a:moveTo>
              <a:arcTo wR="1886957" hR="1886957" stAng="13769878" swAng="738560"/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27-Jul-17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27-Jul-17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27-Jul-17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27-Jul-17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27-Jul-17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792811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What is security accreditation ?</a:t>
            </a:r>
          </a:p>
          <a:p>
            <a:pPr marL="914400" lvl="1" indent="-457200"/>
            <a:r>
              <a:rPr lang="en-US" sz="2500" dirty="0" smtClean="0">
                <a:latin typeface="Candara" panose="020E0502030303020204" pitchFamily="34" charset="0"/>
              </a:rPr>
              <a:t>Accreditation </a:t>
            </a:r>
            <a:r>
              <a:rPr lang="en-US" sz="2500" dirty="0">
                <a:latin typeface="Candara" panose="020E0502030303020204" pitchFamily="34" charset="0"/>
              </a:rPr>
              <a:t>is the formal acceptance of the adequacy of the system’s overall security by the </a:t>
            </a:r>
            <a:r>
              <a:rPr lang="en-US" sz="2500" dirty="0" smtClean="0">
                <a:latin typeface="Candara" panose="020E0502030303020204" pitchFamily="34" charset="0"/>
              </a:rPr>
              <a:t>management (SANS)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Accreditation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441" y="5028166"/>
            <a:ext cx="3431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https://www.sans.org/reading-room/whitepapers/accreditation/introduction-certification-accreditation-1259</a:t>
            </a: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Lets have another look at the Information Security Lifecycle…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Accreditation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17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Accreditation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42962797"/>
              </p:ext>
            </p:extLst>
          </p:nvPr>
        </p:nvGraphicFramePr>
        <p:xfrm>
          <a:off x="457199" y="1260520"/>
          <a:ext cx="8570891" cy="4926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750625" y="3057098"/>
            <a:ext cx="3562065" cy="696036"/>
          </a:xfrm>
          <a:prstGeom prst="roundRect">
            <a:avLst/>
          </a:prstGeom>
          <a:noFill/>
          <a:ln w="38100"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***FORMAL BUSINESS LAUNCH OR GO-LIVE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Whenever a new,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significant portal, application, or service is launched</a:t>
            </a:r>
            <a:r>
              <a:rPr lang="en-US" sz="2600" dirty="0" smtClean="0">
                <a:latin typeface="Candara" panose="020E0502030303020204" pitchFamily="34" charset="0"/>
              </a:rPr>
              <a:t>, management requires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Information Security team to certify after carrying out the required security validation &amp; security testing </a:t>
            </a:r>
            <a:r>
              <a:rPr lang="en-US" sz="2600" dirty="0" smtClean="0">
                <a:latin typeface="Candara" panose="020E0502030303020204" pitchFamily="34" charset="0"/>
              </a:rPr>
              <a:t>that the…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Accreditation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221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Security of the new portal/application or service has been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thoroughly examined &amp; tested </a:t>
            </a:r>
            <a:r>
              <a:rPr lang="en-US" sz="2600" dirty="0" smtClean="0">
                <a:latin typeface="Candara" panose="020E0502030303020204" pitchFamily="34" charset="0"/>
              </a:rPr>
              <a:t>and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meets the min requirements </a:t>
            </a:r>
            <a:r>
              <a:rPr lang="en-US" sz="2600" dirty="0" smtClean="0">
                <a:latin typeface="Candara" panose="020E0502030303020204" pitchFamily="34" charset="0"/>
              </a:rPr>
              <a:t>as per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organizational security policy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That the new portal/application is safe &amp; secure &amp; is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free from security risks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Accreditation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Accreditation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70164107"/>
              </p:ext>
            </p:extLst>
          </p:nvPr>
        </p:nvGraphicFramePr>
        <p:xfrm>
          <a:off x="-477676" y="1655701"/>
          <a:ext cx="10372298" cy="458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47673" y="1200998"/>
            <a:ext cx="416325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SECURITY ACCREDITATION SEQUENCE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Security Accreditation Sequence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Organize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Collect all security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requirements</a:t>
            </a:r>
            <a:r>
              <a:rPr lang="en-US" sz="2600" dirty="0" smtClean="0">
                <a:latin typeface="Candara" panose="020E0502030303020204" pitchFamily="34" charset="0"/>
              </a:rPr>
              <a:t>, related security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policy &amp; SOPs</a:t>
            </a:r>
            <a:r>
              <a:rPr lang="en-US" sz="2600" dirty="0" smtClean="0">
                <a:latin typeface="Candara" panose="020E0502030303020204" pitchFamily="34" charset="0"/>
              </a:rPr>
              <a:t>, hardening checklists, validation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status reports</a:t>
            </a:r>
            <a:r>
              <a:rPr lang="en-US" sz="2600" dirty="0" smtClean="0">
                <a:latin typeface="Candara" panose="020E0502030303020204" pitchFamily="34" charset="0"/>
              </a:rPr>
              <a:t>,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test reports</a:t>
            </a:r>
            <a:r>
              <a:rPr lang="en-US" sz="2600" dirty="0" smtClean="0">
                <a:latin typeface="Candara" panose="020E0502030303020204" pitchFamily="34" charset="0"/>
              </a:rPr>
              <a:t>, completion status reports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Accreditation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04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51074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Security Accreditation Sequence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…Organize</a:t>
            </a:r>
          </a:p>
          <a:p>
            <a:pPr lvl="1"/>
            <a:r>
              <a:rPr lang="en-US" sz="2540" dirty="0" smtClean="0">
                <a:latin typeface="Candara" panose="020E0502030303020204" pitchFamily="34" charset="0"/>
              </a:rPr>
              <a:t>Information Security team ensures that the full context of the security risks/impact are understood</a:t>
            </a:r>
          </a:p>
          <a:p>
            <a:pPr lvl="1"/>
            <a:r>
              <a:rPr lang="en-US" sz="2540" dirty="0" smtClean="0">
                <a:latin typeface="Candara" panose="020E0502030303020204" pitchFamily="34" charset="0"/>
              </a:rPr>
              <a:t>Subsequent security hardening &amp; testing has been fully covered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Accreditation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0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Security Accreditation Sequence</a:t>
            </a:r>
          </a:p>
          <a:p>
            <a:pPr marL="5715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2. Prepare Checklist &amp; Share With Stakeholders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Checklist should cover all activities &amp; their status for completion of accreditation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Share with stakeholders for feedback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Security Accreditation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0122" y="611419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17887</TotalTime>
  <Words>318</Words>
  <Application>Microsoft Office PowerPoint</Application>
  <PresentationFormat>On-screen Show (4:3)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What Is Security Accreditation ?</vt:lpstr>
      <vt:lpstr>What Is Security Accreditation ?</vt:lpstr>
      <vt:lpstr>What Is Security Accreditation ?</vt:lpstr>
      <vt:lpstr>What Is Security Accreditation ?</vt:lpstr>
      <vt:lpstr>What Is Security Accreditation ?</vt:lpstr>
      <vt:lpstr>What Is Security Accreditation ?</vt:lpstr>
      <vt:lpstr>What Is Security Accreditation ?</vt:lpstr>
      <vt:lpstr>What Is Security Accreditation ?</vt:lpstr>
      <vt:lpstr>What Is Security Accreditation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1493</cp:revision>
  <cp:lastPrinted>2017-07-15T17:14:51Z</cp:lastPrinted>
  <dcterms:modified xsi:type="dcterms:W3CDTF">2017-07-27T14:42:26Z</dcterms:modified>
</cp:coreProperties>
</file>