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83" r:id="rId2"/>
    <p:sldId id="384" r:id="rId3"/>
    <p:sldId id="388" r:id="rId4"/>
    <p:sldId id="390" r:id="rId5"/>
    <p:sldId id="391" r:id="rId6"/>
    <p:sldId id="392" r:id="rId7"/>
    <p:sldId id="393" r:id="rId8"/>
    <p:sldId id="395" r:id="rId9"/>
    <p:sldId id="394" r:id="rId10"/>
    <p:sldId id="39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420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652071-6943-4601-B782-89D9A17C2A35}" type="doc">
      <dgm:prSet loTypeId="urn:microsoft.com/office/officeart/2005/8/layout/cycle5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D9A1A99-F934-47EA-89B4-3FBDD12D5448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2. Prepare Checklist</a:t>
          </a:r>
          <a:endParaRPr lang="en-US" sz="2000" dirty="0">
            <a:solidFill>
              <a:schemeClr val="tx1"/>
            </a:solidFill>
          </a:endParaRPr>
        </a:p>
      </dgm:t>
    </dgm:pt>
    <dgm:pt modelId="{60772466-67D5-4CA4-BB79-F90908A18BAF}" type="parTrans" cxnId="{C96C726B-4C3C-4EF4-9C66-766DC22BFC5F}">
      <dgm:prSet/>
      <dgm:spPr/>
      <dgm:t>
        <a:bodyPr/>
        <a:lstStyle/>
        <a:p>
          <a:endParaRPr lang="en-US" sz="2400"/>
        </a:p>
      </dgm:t>
    </dgm:pt>
    <dgm:pt modelId="{D16196A0-33E5-4F04-9DAA-590B0871D917}" type="sibTrans" cxnId="{C96C726B-4C3C-4EF4-9C66-766DC22BFC5F}">
      <dgm:prSet/>
      <dgm:spPr/>
      <dgm:t>
        <a:bodyPr/>
        <a:lstStyle/>
        <a:p>
          <a:endParaRPr lang="en-US" sz="2400"/>
        </a:p>
      </dgm:t>
    </dgm:pt>
    <dgm:pt modelId="{C576E90E-12DE-457F-B84B-32C32BC985BD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3. Confirm Tests</a:t>
          </a:r>
          <a:endParaRPr lang="en-US" sz="2000" dirty="0">
            <a:solidFill>
              <a:schemeClr val="tx1"/>
            </a:solidFill>
          </a:endParaRPr>
        </a:p>
      </dgm:t>
    </dgm:pt>
    <dgm:pt modelId="{A9DDDB0D-6266-4E3A-93EF-C8BBB83E46A8}" type="parTrans" cxnId="{5E3DCCFB-4773-4875-9490-62583B277FBA}">
      <dgm:prSet/>
      <dgm:spPr/>
      <dgm:t>
        <a:bodyPr/>
        <a:lstStyle/>
        <a:p>
          <a:endParaRPr lang="en-US" sz="2400"/>
        </a:p>
      </dgm:t>
    </dgm:pt>
    <dgm:pt modelId="{149E9EAE-9EA7-4E81-A60A-09BD82EEDEB1}" type="sibTrans" cxnId="{5E3DCCFB-4773-4875-9490-62583B277FBA}">
      <dgm:prSet/>
      <dgm:spPr/>
      <dgm:t>
        <a:bodyPr/>
        <a:lstStyle/>
        <a:p>
          <a:endParaRPr lang="en-US" sz="2400"/>
        </a:p>
      </dgm:t>
    </dgm:pt>
    <dgm:pt modelId="{1698CA88-E0D2-4E3A-81AB-866D5C5E29A1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4. Complete Doc &amp; Processes</a:t>
          </a:r>
          <a:endParaRPr lang="en-US" sz="2000" dirty="0">
            <a:solidFill>
              <a:schemeClr val="tx1"/>
            </a:solidFill>
          </a:endParaRPr>
        </a:p>
      </dgm:t>
    </dgm:pt>
    <dgm:pt modelId="{F7F5C2D1-BAF9-4394-A99A-198F3DAEE7A1}" type="parTrans" cxnId="{690C297C-CE00-4089-9842-E19B44B4B266}">
      <dgm:prSet/>
      <dgm:spPr/>
      <dgm:t>
        <a:bodyPr/>
        <a:lstStyle/>
        <a:p>
          <a:endParaRPr lang="en-US" sz="2400"/>
        </a:p>
      </dgm:t>
    </dgm:pt>
    <dgm:pt modelId="{D51808AB-E2E3-46A5-80E6-CE2FFC0CF5E3}" type="sibTrans" cxnId="{690C297C-CE00-4089-9842-E19B44B4B266}">
      <dgm:prSet/>
      <dgm:spPr/>
      <dgm:t>
        <a:bodyPr/>
        <a:lstStyle/>
        <a:p>
          <a:endParaRPr lang="en-US" sz="2400"/>
        </a:p>
      </dgm:t>
    </dgm:pt>
    <dgm:pt modelId="{79A89D21-918A-4D06-8D02-CCDFDF6F2369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5. Team Meeting</a:t>
          </a:r>
          <a:endParaRPr lang="en-US" sz="2000" b="1" dirty="0">
            <a:solidFill>
              <a:schemeClr val="tx1"/>
            </a:solidFill>
          </a:endParaRPr>
        </a:p>
      </dgm:t>
    </dgm:pt>
    <dgm:pt modelId="{9F0EEBB5-E9C2-4779-B979-9630461E89B4}" type="parTrans" cxnId="{163985C0-CA67-4FB6-A489-384BAF2E3902}">
      <dgm:prSet/>
      <dgm:spPr/>
      <dgm:t>
        <a:bodyPr/>
        <a:lstStyle/>
        <a:p>
          <a:endParaRPr lang="en-US" sz="2400"/>
        </a:p>
      </dgm:t>
    </dgm:pt>
    <dgm:pt modelId="{A61921BB-C458-471C-A939-6A8DF74C1369}" type="sibTrans" cxnId="{163985C0-CA67-4FB6-A489-384BAF2E3902}">
      <dgm:prSet/>
      <dgm:spPr/>
      <dgm:t>
        <a:bodyPr/>
        <a:lstStyle/>
        <a:p>
          <a:endParaRPr lang="en-US" sz="2400"/>
        </a:p>
      </dgm:t>
    </dgm:pt>
    <dgm:pt modelId="{F71F9B1D-66E4-4606-94B9-C2847A7F6265}">
      <dgm:prSet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6.</a:t>
          </a:r>
          <a:r>
            <a:rPr lang="en-US" sz="2000" b="1" baseline="0" dirty="0" smtClean="0">
              <a:solidFill>
                <a:schemeClr val="tx1"/>
              </a:solidFill>
            </a:rPr>
            <a:t> Issue Accredit.</a:t>
          </a:r>
          <a:endParaRPr lang="en-US" sz="2000" b="1" dirty="0">
            <a:solidFill>
              <a:schemeClr val="tx1"/>
            </a:solidFill>
          </a:endParaRPr>
        </a:p>
      </dgm:t>
    </dgm:pt>
    <dgm:pt modelId="{E4A24AC2-6B17-4DC3-846C-C30381C15831}" type="parTrans" cxnId="{81EBB3A9-CC4A-4C32-81D5-E18E56ADBE6C}">
      <dgm:prSet/>
      <dgm:spPr/>
      <dgm:t>
        <a:bodyPr/>
        <a:lstStyle/>
        <a:p>
          <a:endParaRPr lang="en-US" sz="2400"/>
        </a:p>
      </dgm:t>
    </dgm:pt>
    <dgm:pt modelId="{C6F8FAEE-BAFA-430C-9CCB-7160D0B6C451}" type="sibTrans" cxnId="{81EBB3A9-CC4A-4C32-81D5-E18E56ADBE6C}">
      <dgm:prSet/>
      <dgm:spPr/>
      <dgm:t>
        <a:bodyPr/>
        <a:lstStyle/>
        <a:p>
          <a:endParaRPr lang="en-US" sz="2400"/>
        </a:p>
      </dgm:t>
    </dgm:pt>
    <dgm:pt modelId="{C4A1DF90-9AC1-49F4-801F-9DCFEAC71143}">
      <dgm:prSet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1. Organize </a:t>
          </a:r>
          <a:endParaRPr lang="en-US" sz="2000" dirty="0">
            <a:solidFill>
              <a:schemeClr val="tx1"/>
            </a:solidFill>
          </a:endParaRPr>
        </a:p>
      </dgm:t>
    </dgm:pt>
    <dgm:pt modelId="{8BE07842-DE9D-499C-96E8-4622879AB326}" type="parTrans" cxnId="{E5BDBEA1-6DAD-4E08-AA91-A89805D88D9D}">
      <dgm:prSet/>
      <dgm:spPr/>
      <dgm:t>
        <a:bodyPr/>
        <a:lstStyle/>
        <a:p>
          <a:endParaRPr lang="en-US" sz="2400"/>
        </a:p>
      </dgm:t>
    </dgm:pt>
    <dgm:pt modelId="{B209D83B-E256-4C9B-8FC7-8BABF391C2DE}" type="sibTrans" cxnId="{E5BDBEA1-6DAD-4E08-AA91-A89805D88D9D}">
      <dgm:prSet/>
      <dgm:spPr/>
      <dgm:t>
        <a:bodyPr/>
        <a:lstStyle/>
        <a:p>
          <a:endParaRPr lang="en-US" sz="2400"/>
        </a:p>
      </dgm:t>
    </dgm:pt>
    <dgm:pt modelId="{64E118BB-BA2F-4E29-A910-CA5590CF972E}" type="pres">
      <dgm:prSet presAssocID="{FA652071-6943-4601-B782-89D9A17C2A3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9C0751-F9C7-478A-A839-0F0EB6A6CB46}" type="pres">
      <dgm:prSet presAssocID="{C4A1DF90-9AC1-49F4-801F-9DCFEAC71143}" presName="node" presStyleLbl="node1" presStyleIdx="0" presStyleCnt="6" custScaleX="127933" custScaleY="1223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8385E8-DA51-460A-B3C6-158980392AD7}" type="pres">
      <dgm:prSet presAssocID="{C4A1DF90-9AC1-49F4-801F-9DCFEAC71143}" presName="spNode" presStyleCnt="0"/>
      <dgm:spPr/>
    </dgm:pt>
    <dgm:pt modelId="{7407784A-ADF4-46B7-80AF-2514ABFD9B36}" type="pres">
      <dgm:prSet presAssocID="{B209D83B-E256-4C9B-8FC7-8BABF391C2DE}" presName="sibTrans" presStyleLbl="sibTrans1D1" presStyleIdx="0" presStyleCnt="6"/>
      <dgm:spPr/>
      <dgm:t>
        <a:bodyPr/>
        <a:lstStyle/>
        <a:p>
          <a:endParaRPr lang="en-US"/>
        </a:p>
      </dgm:t>
    </dgm:pt>
    <dgm:pt modelId="{079277B9-F02A-4C7D-A0C0-8F9B5D2928F4}" type="pres">
      <dgm:prSet presAssocID="{5D9A1A99-F934-47EA-89B4-3FBDD12D5448}" presName="node" presStyleLbl="node1" presStyleIdx="1" presStyleCnt="6" custScaleX="143469" custScaleY="1107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7B57B8-27E1-445C-A95B-3BBC90DA45F8}" type="pres">
      <dgm:prSet presAssocID="{5D9A1A99-F934-47EA-89B4-3FBDD12D5448}" presName="spNode" presStyleCnt="0"/>
      <dgm:spPr/>
    </dgm:pt>
    <dgm:pt modelId="{90D9AB75-CFA0-414F-B5A4-89E241CF122C}" type="pres">
      <dgm:prSet presAssocID="{D16196A0-33E5-4F04-9DAA-590B0871D917}" presName="sibTrans" presStyleLbl="sibTrans1D1" presStyleIdx="1" presStyleCnt="6"/>
      <dgm:spPr/>
      <dgm:t>
        <a:bodyPr/>
        <a:lstStyle/>
        <a:p>
          <a:endParaRPr lang="en-US"/>
        </a:p>
      </dgm:t>
    </dgm:pt>
    <dgm:pt modelId="{76382DFF-BD37-45A9-9B8E-D4944F8E56F8}" type="pres">
      <dgm:prSet presAssocID="{C576E90E-12DE-457F-B84B-32C32BC985BD}" presName="node" presStyleLbl="node1" presStyleIdx="2" presStyleCnt="6" custScaleX="150945" custScaleY="120120" custRadScaleRad="96487" custRadScaleInc="-19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5F03E8-9704-43F5-9CEF-CA306D909718}" type="pres">
      <dgm:prSet presAssocID="{C576E90E-12DE-457F-B84B-32C32BC985BD}" presName="spNode" presStyleCnt="0"/>
      <dgm:spPr/>
    </dgm:pt>
    <dgm:pt modelId="{2793599A-A5BB-4576-BFAC-4BCD737C8AD8}" type="pres">
      <dgm:prSet presAssocID="{149E9EAE-9EA7-4E81-A60A-09BD82EEDEB1}" presName="sibTrans" presStyleLbl="sibTrans1D1" presStyleIdx="2" presStyleCnt="6"/>
      <dgm:spPr/>
      <dgm:t>
        <a:bodyPr/>
        <a:lstStyle/>
        <a:p>
          <a:endParaRPr lang="en-US"/>
        </a:p>
      </dgm:t>
    </dgm:pt>
    <dgm:pt modelId="{B9EED078-4BA2-487F-804D-C4105B173C97}" type="pres">
      <dgm:prSet presAssocID="{1698CA88-E0D2-4E3A-81AB-866D5C5E29A1}" presName="node" presStyleLbl="node1" presStyleIdx="3" presStyleCnt="6" custScaleX="160189" custScaleY="1193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7B33D9-183C-407E-8C79-1F940D58188E}" type="pres">
      <dgm:prSet presAssocID="{1698CA88-E0D2-4E3A-81AB-866D5C5E29A1}" presName="spNode" presStyleCnt="0"/>
      <dgm:spPr/>
    </dgm:pt>
    <dgm:pt modelId="{2F31512B-777B-4ADA-9E4E-A37C7D46810A}" type="pres">
      <dgm:prSet presAssocID="{D51808AB-E2E3-46A5-80E6-CE2FFC0CF5E3}" presName="sibTrans" presStyleLbl="sibTrans1D1" presStyleIdx="3" presStyleCnt="6"/>
      <dgm:spPr/>
      <dgm:t>
        <a:bodyPr/>
        <a:lstStyle/>
        <a:p>
          <a:endParaRPr lang="en-US"/>
        </a:p>
      </dgm:t>
    </dgm:pt>
    <dgm:pt modelId="{47D46582-19D7-42E9-88EF-55C18EA391A5}" type="pres">
      <dgm:prSet presAssocID="{79A89D21-918A-4D06-8D02-CCDFDF6F2369}" presName="node" presStyleLbl="node1" presStyleIdx="4" presStyleCnt="6" custRadScaleRad="98189" custRadScaleInc="94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5A0E0E-A1A6-4BC9-8E9E-15009F0E8B9B}" type="pres">
      <dgm:prSet presAssocID="{79A89D21-918A-4D06-8D02-CCDFDF6F2369}" presName="spNode" presStyleCnt="0"/>
      <dgm:spPr/>
    </dgm:pt>
    <dgm:pt modelId="{3B34B169-3C93-447F-A169-252DA3BA569F}" type="pres">
      <dgm:prSet presAssocID="{A61921BB-C458-471C-A939-6A8DF74C1369}" presName="sibTrans" presStyleLbl="sibTrans1D1" presStyleIdx="4" presStyleCnt="6"/>
      <dgm:spPr/>
      <dgm:t>
        <a:bodyPr/>
        <a:lstStyle/>
        <a:p>
          <a:endParaRPr lang="en-US"/>
        </a:p>
      </dgm:t>
    </dgm:pt>
    <dgm:pt modelId="{0053DC98-E943-47EE-8E88-82ED8537D7BB}" type="pres">
      <dgm:prSet presAssocID="{F71F9B1D-66E4-4606-94B9-C2847A7F6265}" presName="node" presStyleLbl="node1" presStyleIdx="5" presStyleCnt="6" custRadScaleRad="100469" custRadScaleInc="23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B0FD1E-D040-4F71-8234-AB33AA3F7BDF}" type="pres">
      <dgm:prSet presAssocID="{F71F9B1D-66E4-4606-94B9-C2847A7F6265}" presName="spNode" presStyleCnt="0"/>
      <dgm:spPr/>
    </dgm:pt>
    <dgm:pt modelId="{B48EFF90-5500-4B77-82EA-2B1E6A5C97D0}" type="pres">
      <dgm:prSet presAssocID="{C6F8FAEE-BAFA-430C-9CCB-7160D0B6C451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8224C600-D294-420F-9051-AC746AFF8E73}" type="presOf" srcId="{C576E90E-12DE-457F-B84B-32C32BC985BD}" destId="{76382DFF-BD37-45A9-9B8E-D4944F8E56F8}" srcOrd="0" destOrd="0" presId="urn:microsoft.com/office/officeart/2005/8/layout/cycle5"/>
    <dgm:cxn modelId="{C86CCF61-2D04-42A3-9EF2-8803A98192C4}" type="presOf" srcId="{D16196A0-33E5-4F04-9DAA-590B0871D917}" destId="{90D9AB75-CFA0-414F-B5A4-89E241CF122C}" srcOrd="0" destOrd="0" presId="urn:microsoft.com/office/officeart/2005/8/layout/cycle5"/>
    <dgm:cxn modelId="{9BB2C540-6676-40BA-8D97-6167D190BB15}" type="presOf" srcId="{F71F9B1D-66E4-4606-94B9-C2847A7F6265}" destId="{0053DC98-E943-47EE-8E88-82ED8537D7BB}" srcOrd="0" destOrd="0" presId="urn:microsoft.com/office/officeart/2005/8/layout/cycle5"/>
    <dgm:cxn modelId="{75425B70-D678-4E07-9D50-AD73985F7F6E}" type="presOf" srcId="{149E9EAE-9EA7-4E81-A60A-09BD82EEDEB1}" destId="{2793599A-A5BB-4576-BFAC-4BCD737C8AD8}" srcOrd="0" destOrd="0" presId="urn:microsoft.com/office/officeart/2005/8/layout/cycle5"/>
    <dgm:cxn modelId="{81EBB3A9-CC4A-4C32-81D5-E18E56ADBE6C}" srcId="{FA652071-6943-4601-B782-89D9A17C2A35}" destId="{F71F9B1D-66E4-4606-94B9-C2847A7F6265}" srcOrd="5" destOrd="0" parTransId="{E4A24AC2-6B17-4DC3-846C-C30381C15831}" sibTransId="{C6F8FAEE-BAFA-430C-9CCB-7160D0B6C451}"/>
    <dgm:cxn modelId="{44F4B945-876C-42AC-8E3E-57606A08E5AA}" type="presOf" srcId="{1698CA88-E0D2-4E3A-81AB-866D5C5E29A1}" destId="{B9EED078-4BA2-487F-804D-C4105B173C97}" srcOrd="0" destOrd="0" presId="urn:microsoft.com/office/officeart/2005/8/layout/cycle5"/>
    <dgm:cxn modelId="{5E3DCCFB-4773-4875-9490-62583B277FBA}" srcId="{FA652071-6943-4601-B782-89D9A17C2A35}" destId="{C576E90E-12DE-457F-B84B-32C32BC985BD}" srcOrd="2" destOrd="0" parTransId="{A9DDDB0D-6266-4E3A-93EF-C8BBB83E46A8}" sibTransId="{149E9EAE-9EA7-4E81-A60A-09BD82EEDEB1}"/>
    <dgm:cxn modelId="{F225D05E-FBDD-4AD3-8E4A-C2D404B1EBB3}" type="presOf" srcId="{B209D83B-E256-4C9B-8FC7-8BABF391C2DE}" destId="{7407784A-ADF4-46B7-80AF-2514ABFD9B36}" srcOrd="0" destOrd="0" presId="urn:microsoft.com/office/officeart/2005/8/layout/cycle5"/>
    <dgm:cxn modelId="{9CA73AEC-624D-435A-A444-2B5AC92308FA}" type="presOf" srcId="{C6F8FAEE-BAFA-430C-9CCB-7160D0B6C451}" destId="{B48EFF90-5500-4B77-82EA-2B1E6A5C97D0}" srcOrd="0" destOrd="0" presId="urn:microsoft.com/office/officeart/2005/8/layout/cycle5"/>
    <dgm:cxn modelId="{96BCE233-2CED-4679-B9E0-B61728E4541C}" type="presOf" srcId="{FA652071-6943-4601-B782-89D9A17C2A35}" destId="{64E118BB-BA2F-4E29-A910-CA5590CF972E}" srcOrd="0" destOrd="0" presId="urn:microsoft.com/office/officeart/2005/8/layout/cycle5"/>
    <dgm:cxn modelId="{E1499E45-6C55-4A3E-9608-31AD6D5FB3D7}" type="presOf" srcId="{5D9A1A99-F934-47EA-89B4-3FBDD12D5448}" destId="{079277B9-F02A-4C7D-A0C0-8F9B5D2928F4}" srcOrd="0" destOrd="0" presId="urn:microsoft.com/office/officeart/2005/8/layout/cycle5"/>
    <dgm:cxn modelId="{690C297C-CE00-4089-9842-E19B44B4B266}" srcId="{FA652071-6943-4601-B782-89D9A17C2A35}" destId="{1698CA88-E0D2-4E3A-81AB-866D5C5E29A1}" srcOrd="3" destOrd="0" parTransId="{F7F5C2D1-BAF9-4394-A99A-198F3DAEE7A1}" sibTransId="{D51808AB-E2E3-46A5-80E6-CE2FFC0CF5E3}"/>
    <dgm:cxn modelId="{C96C726B-4C3C-4EF4-9C66-766DC22BFC5F}" srcId="{FA652071-6943-4601-B782-89D9A17C2A35}" destId="{5D9A1A99-F934-47EA-89B4-3FBDD12D5448}" srcOrd="1" destOrd="0" parTransId="{60772466-67D5-4CA4-BB79-F90908A18BAF}" sibTransId="{D16196A0-33E5-4F04-9DAA-590B0871D917}"/>
    <dgm:cxn modelId="{6B2446B5-DB0E-4D0C-932E-280B0C61BA13}" type="presOf" srcId="{79A89D21-918A-4D06-8D02-CCDFDF6F2369}" destId="{47D46582-19D7-42E9-88EF-55C18EA391A5}" srcOrd="0" destOrd="0" presId="urn:microsoft.com/office/officeart/2005/8/layout/cycle5"/>
    <dgm:cxn modelId="{E5BDBEA1-6DAD-4E08-AA91-A89805D88D9D}" srcId="{FA652071-6943-4601-B782-89D9A17C2A35}" destId="{C4A1DF90-9AC1-49F4-801F-9DCFEAC71143}" srcOrd="0" destOrd="0" parTransId="{8BE07842-DE9D-499C-96E8-4622879AB326}" sibTransId="{B209D83B-E256-4C9B-8FC7-8BABF391C2DE}"/>
    <dgm:cxn modelId="{5FF1FA6A-9BF6-4CDA-B954-633CDDDED992}" type="presOf" srcId="{D51808AB-E2E3-46A5-80E6-CE2FFC0CF5E3}" destId="{2F31512B-777B-4ADA-9E4E-A37C7D46810A}" srcOrd="0" destOrd="0" presId="urn:microsoft.com/office/officeart/2005/8/layout/cycle5"/>
    <dgm:cxn modelId="{499F0065-1875-4124-886C-603BF56B9F19}" type="presOf" srcId="{C4A1DF90-9AC1-49F4-801F-9DCFEAC71143}" destId="{D79C0751-F9C7-478A-A839-0F0EB6A6CB46}" srcOrd="0" destOrd="0" presId="urn:microsoft.com/office/officeart/2005/8/layout/cycle5"/>
    <dgm:cxn modelId="{BBA63B19-4FAF-4689-8FCF-8AB378060A99}" type="presOf" srcId="{A61921BB-C458-471C-A939-6A8DF74C1369}" destId="{3B34B169-3C93-447F-A169-252DA3BA569F}" srcOrd="0" destOrd="0" presId="urn:microsoft.com/office/officeart/2005/8/layout/cycle5"/>
    <dgm:cxn modelId="{163985C0-CA67-4FB6-A489-384BAF2E3902}" srcId="{FA652071-6943-4601-B782-89D9A17C2A35}" destId="{79A89D21-918A-4D06-8D02-CCDFDF6F2369}" srcOrd="4" destOrd="0" parTransId="{9F0EEBB5-E9C2-4779-B979-9630461E89B4}" sibTransId="{A61921BB-C458-471C-A939-6A8DF74C1369}"/>
    <dgm:cxn modelId="{E1789041-12B1-435F-A397-16827831CD35}" type="presParOf" srcId="{64E118BB-BA2F-4E29-A910-CA5590CF972E}" destId="{D79C0751-F9C7-478A-A839-0F0EB6A6CB46}" srcOrd="0" destOrd="0" presId="urn:microsoft.com/office/officeart/2005/8/layout/cycle5"/>
    <dgm:cxn modelId="{B1AD8827-E944-4137-A5D9-68A626E706EC}" type="presParOf" srcId="{64E118BB-BA2F-4E29-A910-CA5590CF972E}" destId="{C18385E8-DA51-460A-B3C6-158980392AD7}" srcOrd="1" destOrd="0" presId="urn:microsoft.com/office/officeart/2005/8/layout/cycle5"/>
    <dgm:cxn modelId="{69C8F0D9-BAC8-47CF-8A6A-07F4029D95B3}" type="presParOf" srcId="{64E118BB-BA2F-4E29-A910-CA5590CF972E}" destId="{7407784A-ADF4-46B7-80AF-2514ABFD9B36}" srcOrd="2" destOrd="0" presId="urn:microsoft.com/office/officeart/2005/8/layout/cycle5"/>
    <dgm:cxn modelId="{B879AC15-5D52-443B-A459-BDAE52B9C3F1}" type="presParOf" srcId="{64E118BB-BA2F-4E29-A910-CA5590CF972E}" destId="{079277B9-F02A-4C7D-A0C0-8F9B5D2928F4}" srcOrd="3" destOrd="0" presId="urn:microsoft.com/office/officeart/2005/8/layout/cycle5"/>
    <dgm:cxn modelId="{A37FD44D-814F-475F-9DAC-EE9BE515F302}" type="presParOf" srcId="{64E118BB-BA2F-4E29-A910-CA5590CF972E}" destId="{A37B57B8-27E1-445C-A95B-3BBC90DA45F8}" srcOrd="4" destOrd="0" presId="urn:microsoft.com/office/officeart/2005/8/layout/cycle5"/>
    <dgm:cxn modelId="{CDF34D9E-66AF-40F3-B289-7EC3510E8352}" type="presParOf" srcId="{64E118BB-BA2F-4E29-A910-CA5590CF972E}" destId="{90D9AB75-CFA0-414F-B5A4-89E241CF122C}" srcOrd="5" destOrd="0" presId="urn:microsoft.com/office/officeart/2005/8/layout/cycle5"/>
    <dgm:cxn modelId="{21FB9F17-5DD0-4DD1-B54F-B64145013375}" type="presParOf" srcId="{64E118BB-BA2F-4E29-A910-CA5590CF972E}" destId="{76382DFF-BD37-45A9-9B8E-D4944F8E56F8}" srcOrd="6" destOrd="0" presId="urn:microsoft.com/office/officeart/2005/8/layout/cycle5"/>
    <dgm:cxn modelId="{4E45434D-C957-4367-9DE9-76A1985CA555}" type="presParOf" srcId="{64E118BB-BA2F-4E29-A910-CA5590CF972E}" destId="{445F03E8-9704-43F5-9CEF-CA306D909718}" srcOrd="7" destOrd="0" presId="urn:microsoft.com/office/officeart/2005/8/layout/cycle5"/>
    <dgm:cxn modelId="{066F46E2-4151-429B-9F7D-89BD64926C8F}" type="presParOf" srcId="{64E118BB-BA2F-4E29-A910-CA5590CF972E}" destId="{2793599A-A5BB-4576-BFAC-4BCD737C8AD8}" srcOrd="8" destOrd="0" presId="urn:microsoft.com/office/officeart/2005/8/layout/cycle5"/>
    <dgm:cxn modelId="{AA53986A-F5CF-40AD-991C-30A43A023793}" type="presParOf" srcId="{64E118BB-BA2F-4E29-A910-CA5590CF972E}" destId="{B9EED078-4BA2-487F-804D-C4105B173C97}" srcOrd="9" destOrd="0" presId="urn:microsoft.com/office/officeart/2005/8/layout/cycle5"/>
    <dgm:cxn modelId="{033B1FDA-2316-4905-B915-8E218E10F43A}" type="presParOf" srcId="{64E118BB-BA2F-4E29-A910-CA5590CF972E}" destId="{487B33D9-183C-407E-8C79-1F940D58188E}" srcOrd="10" destOrd="0" presId="urn:microsoft.com/office/officeart/2005/8/layout/cycle5"/>
    <dgm:cxn modelId="{C0EB1391-1043-451E-900B-DBDC80F5E551}" type="presParOf" srcId="{64E118BB-BA2F-4E29-A910-CA5590CF972E}" destId="{2F31512B-777B-4ADA-9E4E-A37C7D46810A}" srcOrd="11" destOrd="0" presId="urn:microsoft.com/office/officeart/2005/8/layout/cycle5"/>
    <dgm:cxn modelId="{BBFD2365-BF37-4E71-AC87-DA59EFDD1CF7}" type="presParOf" srcId="{64E118BB-BA2F-4E29-A910-CA5590CF972E}" destId="{47D46582-19D7-42E9-88EF-55C18EA391A5}" srcOrd="12" destOrd="0" presId="urn:microsoft.com/office/officeart/2005/8/layout/cycle5"/>
    <dgm:cxn modelId="{1714A616-4385-4406-984B-9265DB089115}" type="presParOf" srcId="{64E118BB-BA2F-4E29-A910-CA5590CF972E}" destId="{525A0E0E-A1A6-4BC9-8E9E-15009F0E8B9B}" srcOrd="13" destOrd="0" presId="urn:microsoft.com/office/officeart/2005/8/layout/cycle5"/>
    <dgm:cxn modelId="{7B77239B-2794-4366-A7B4-175D354F24C0}" type="presParOf" srcId="{64E118BB-BA2F-4E29-A910-CA5590CF972E}" destId="{3B34B169-3C93-447F-A169-252DA3BA569F}" srcOrd="14" destOrd="0" presId="urn:microsoft.com/office/officeart/2005/8/layout/cycle5"/>
    <dgm:cxn modelId="{6A00260D-654A-4779-ABB8-DD6802FFA447}" type="presParOf" srcId="{64E118BB-BA2F-4E29-A910-CA5590CF972E}" destId="{0053DC98-E943-47EE-8E88-82ED8537D7BB}" srcOrd="15" destOrd="0" presId="urn:microsoft.com/office/officeart/2005/8/layout/cycle5"/>
    <dgm:cxn modelId="{1FB4657D-9CED-4FF2-B1CE-8CAC6BCED8E0}" type="presParOf" srcId="{64E118BB-BA2F-4E29-A910-CA5590CF972E}" destId="{43B0FD1E-D040-4F71-8234-AB33AA3F7BDF}" srcOrd="16" destOrd="0" presId="urn:microsoft.com/office/officeart/2005/8/layout/cycle5"/>
    <dgm:cxn modelId="{ED2C504C-AF44-49F2-B580-46E014A6D995}" type="presParOf" srcId="{64E118BB-BA2F-4E29-A910-CA5590CF972E}" destId="{B48EFF90-5500-4B77-82EA-2B1E6A5C97D0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C0751-F9C7-478A-A839-0F0EB6A6CB46}">
      <dsp:nvSpPr>
        <dsp:cNvPr id="0" name=""/>
        <dsp:cNvSpPr/>
      </dsp:nvSpPr>
      <dsp:spPr>
        <a:xfrm>
          <a:off x="4240227" y="-80599"/>
          <a:ext cx="1577707" cy="98072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1. Organize 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4288102" y="-32724"/>
        <a:ext cx="1481957" cy="884974"/>
      </dsp:txXfrm>
    </dsp:sp>
    <dsp:sp modelId="{7407784A-ADF4-46B7-80AF-2514ABFD9B36}">
      <dsp:nvSpPr>
        <dsp:cNvPr id="0" name=""/>
        <dsp:cNvSpPr/>
      </dsp:nvSpPr>
      <dsp:spPr>
        <a:xfrm>
          <a:off x="3142124" y="409763"/>
          <a:ext cx="3773915" cy="3773915"/>
        </a:xfrm>
        <a:custGeom>
          <a:avLst/>
          <a:gdLst/>
          <a:ahLst/>
          <a:cxnLst/>
          <a:rect l="0" t="0" r="0" b="0"/>
          <a:pathLst>
            <a:path>
              <a:moveTo>
                <a:pt x="2781280" y="225393"/>
              </a:moveTo>
              <a:arcTo wR="1886957" hR="1886957" stAng="17897460" swAng="648647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277B9-F02A-4C7D-A0C0-8F9B5D2928F4}">
      <dsp:nvSpPr>
        <dsp:cNvPr id="0" name=""/>
        <dsp:cNvSpPr/>
      </dsp:nvSpPr>
      <dsp:spPr>
        <a:xfrm>
          <a:off x="5778583" y="909540"/>
          <a:ext cx="1769302" cy="887402"/>
        </a:xfrm>
        <a:prstGeom prst="roundRect">
          <a:avLst/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2. Prepare Checklist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821902" y="952859"/>
        <a:ext cx="1682664" cy="800764"/>
      </dsp:txXfrm>
    </dsp:sp>
    <dsp:sp modelId="{90D9AB75-CFA0-414F-B5A4-89E241CF122C}">
      <dsp:nvSpPr>
        <dsp:cNvPr id="0" name=""/>
        <dsp:cNvSpPr/>
      </dsp:nvSpPr>
      <dsp:spPr>
        <a:xfrm>
          <a:off x="3107282" y="258939"/>
          <a:ext cx="3773915" cy="3773915"/>
        </a:xfrm>
        <a:custGeom>
          <a:avLst/>
          <a:gdLst/>
          <a:ahLst/>
          <a:cxnLst/>
          <a:rect l="0" t="0" r="0" b="0"/>
          <a:pathLst>
            <a:path>
              <a:moveTo>
                <a:pt x="3764690" y="1700604"/>
              </a:moveTo>
              <a:arcTo wR="1886957" hR="1886957" stAng="21259938" swAng="910162"/>
            </a:path>
          </a:pathLst>
        </a:custGeom>
        <a:noFill/>
        <a:ln w="9525" cap="flat" cmpd="sng" algn="ctr">
          <a:solidFill>
            <a:schemeClr val="accent4">
              <a:hueOff val="-892954"/>
              <a:satOff val="5380"/>
              <a:lumOff val="43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382DFF-BD37-45A9-9B8E-D4944F8E56F8}">
      <dsp:nvSpPr>
        <dsp:cNvPr id="0" name=""/>
        <dsp:cNvSpPr/>
      </dsp:nvSpPr>
      <dsp:spPr>
        <a:xfrm>
          <a:off x="5732458" y="2618067"/>
          <a:ext cx="1861498" cy="962881"/>
        </a:xfrm>
        <a:prstGeom prst="roundRect">
          <a:avLst/>
        </a:prstGeom>
        <a:solidFill>
          <a:schemeClr val="accent4">
            <a:hueOff val="-1785908"/>
            <a:satOff val="10760"/>
            <a:lumOff val="8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3. Confirm Tests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779462" y="2665071"/>
        <a:ext cx="1767490" cy="868873"/>
      </dsp:txXfrm>
    </dsp:sp>
    <dsp:sp modelId="{2793599A-A5BB-4576-BFAC-4BCD737C8AD8}">
      <dsp:nvSpPr>
        <dsp:cNvPr id="0" name=""/>
        <dsp:cNvSpPr/>
      </dsp:nvSpPr>
      <dsp:spPr>
        <a:xfrm>
          <a:off x="2913148" y="575257"/>
          <a:ext cx="3773915" cy="3773915"/>
        </a:xfrm>
        <a:custGeom>
          <a:avLst/>
          <a:gdLst/>
          <a:ahLst/>
          <a:cxnLst/>
          <a:rect l="0" t="0" r="0" b="0"/>
          <a:pathLst>
            <a:path>
              <a:moveTo>
                <a:pt x="3352307" y="3075805"/>
              </a:moveTo>
              <a:arcTo wR="1886957" hR="1886957" stAng="2343158" swAng="486292"/>
            </a:path>
          </a:pathLst>
        </a:custGeom>
        <a:noFill/>
        <a:ln w="9525" cap="flat" cmpd="sng" algn="ctr">
          <a:solidFill>
            <a:schemeClr val="accent4">
              <a:hueOff val="-1785908"/>
              <a:satOff val="10760"/>
              <a:lumOff val="86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ED078-4BA2-487F-804D-C4105B173C97}">
      <dsp:nvSpPr>
        <dsp:cNvPr id="0" name=""/>
        <dsp:cNvSpPr/>
      </dsp:nvSpPr>
      <dsp:spPr>
        <a:xfrm>
          <a:off x="4041332" y="3705432"/>
          <a:ext cx="1975498" cy="956492"/>
        </a:xfrm>
        <a:prstGeom prst="roundRect">
          <a:avLst/>
        </a:prstGeom>
        <a:solidFill>
          <a:schemeClr val="accent4">
            <a:hueOff val="-2678862"/>
            <a:satOff val="16139"/>
            <a:lumOff val="1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4. Complete Doc &amp; Processes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4088024" y="3752124"/>
        <a:ext cx="1882114" cy="863108"/>
      </dsp:txXfrm>
    </dsp:sp>
    <dsp:sp modelId="{2F31512B-777B-4ADA-9E4E-A37C7D46810A}">
      <dsp:nvSpPr>
        <dsp:cNvPr id="0" name=""/>
        <dsp:cNvSpPr/>
      </dsp:nvSpPr>
      <dsp:spPr>
        <a:xfrm>
          <a:off x="3252452" y="482997"/>
          <a:ext cx="3773915" cy="3773915"/>
        </a:xfrm>
        <a:custGeom>
          <a:avLst/>
          <a:gdLst/>
          <a:ahLst/>
          <a:cxnLst/>
          <a:rect l="0" t="0" r="0" b="0"/>
          <a:pathLst>
            <a:path>
              <a:moveTo>
                <a:pt x="710826" y="3362533"/>
              </a:moveTo>
              <a:arcTo wR="1886957" hR="1886957" stAng="7713430" swAng="537254"/>
            </a:path>
          </a:pathLst>
        </a:custGeom>
        <a:noFill/>
        <a:ln w="9525" cap="flat" cmpd="sng" algn="ctr">
          <a:solidFill>
            <a:schemeClr val="accent4">
              <a:hueOff val="-2678862"/>
              <a:satOff val="16139"/>
              <a:lumOff val="129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D46582-19D7-42E9-88EF-55C18EA391A5}">
      <dsp:nvSpPr>
        <dsp:cNvPr id="0" name=""/>
        <dsp:cNvSpPr/>
      </dsp:nvSpPr>
      <dsp:spPr>
        <a:xfrm>
          <a:off x="2778319" y="2769061"/>
          <a:ext cx="1233229" cy="801599"/>
        </a:xfrm>
        <a:prstGeom prst="roundRect">
          <a:avLst/>
        </a:prstGeom>
        <a:solidFill>
          <a:schemeClr val="accent4">
            <a:hueOff val="-3571816"/>
            <a:satOff val="21519"/>
            <a:lumOff val="1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5. Team Meeting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2817450" y="2808192"/>
        <a:ext cx="1154967" cy="723337"/>
      </dsp:txXfrm>
    </dsp:sp>
    <dsp:sp modelId="{3B34B169-3C93-447F-A169-252DA3BA569F}">
      <dsp:nvSpPr>
        <dsp:cNvPr id="0" name=""/>
        <dsp:cNvSpPr/>
      </dsp:nvSpPr>
      <dsp:spPr>
        <a:xfrm>
          <a:off x="3155373" y="331420"/>
          <a:ext cx="3773915" cy="3773915"/>
        </a:xfrm>
        <a:custGeom>
          <a:avLst/>
          <a:gdLst/>
          <a:ahLst/>
          <a:cxnLst/>
          <a:rect l="0" t="0" r="0" b="0"/>
          <a:pathLst>
            <a:path>
              <a:moveTo>
                <a:pt x="32784" y="2237173"/>
              </a:moveTo>
              <a:arcTo wR="1886957" hR="1886957" stAng="10158240" swAng="1153261"/>
            </a:path>
          </a:pathLst>
        </a:custGeom>
        <a:noFill/>
        <a:ln w="9525" cap="flat" cmpd="sng" algn="ctr">
          <a:solidFill>
            <a:schemeClr val="accent4">
              <a:hueOff val="-3571816"/>
              <a:satOff val="21519"/>
              <a:lumOff val="172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3DC98-E943-47EE-8E88-82ED8537D7BB}">
      <dsp:nvSpPr>
        <dsp:cNvPr id="0" name=""/>
        <dsp:cNvSpPr/>
      </dsp:nvSpPr>
      <dsp:spPr>
        <a:xfrm>
          <a:off x="2778315" y="934861"/>
          <a:ext cx="1233229" cy="801599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6.</a:t>
          </a:r>
          <a:r>
            <a:rPr lang="en-US" sz="2000" b="1" kern="1200" baseline="0" dirty="0" smtClean="0">
              <a:solidFill>
                <a:schemeClr val="tx1"/>
              </a:solidFill>
            </a:rPr>
            <a:t> Issue Accredit.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2817446" y="973992"/>
        <a:ext cx="1154967" cy="723337"/>
      </dsp:txXfrm>
    </dsp:sp>
    <dsp:sp modelId="{B48EFF90-5500-4B77-82EA-2B1E6A5C97D0}">
      <dsp:nvSpPr>
        <dsp:cNvPr id="0" name=""/>
        <dsp:cNvSpPr/>
      </dsp:nvSpPr>
      <dsp:spPr>
        <a:xfrm>
          <a:off x="3117835" y="420733"/>
          <a:ext cx="3773915" cy="3773915"/>
        </a:xfrm>
        <a:custGeom>
          <a:avLst/>
          <a:gdLst/>
          <a:ahLst/>
          <a:cxnLst/>
          <a:rect l="0" t="0" r="0" b="0"/>
          <a:pathLst>
            <a:path>
              <a:moveTo>
                <a:pt x="687851" y="429990"/>
              </a:moveTo>
              <a:arcTo wR="1886957" hR="1886957" stAng="13832707" swAng="701242"/>
            </a:path>
          </a:pathLst>
        </a:custGeom>
        <a:noFill/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807774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What is security accreditation ?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Accreditation </a:t>
            </a:r>
            <a:r>
              <a:rPr lang="en-US" sz="2600" dirty="0">
                <a:latin typeface="Candara" panose="020E0502030303020204" pitchFamily="34" charset="0"/>
              </a:rPr>
              <a:t>is the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formal acceptance of the adequacy </a:t>
            </a:r>
            <a:r>
              <a:rPr lang="en-US" sz="2600" dirty="0">
                <a:latin typeface="Candara" panose="020E0502030303020204" pitchFamily="34" charset="0"/>
              </a:rPr>
              <a:t>of the system’s overall security by the </a:t>
            </a:r>
            <a:r>
              <a:rPr lang="en-US" sz="2600" dirty="0" smtClean="0">
                <a:latin typeface="Candara" panose="020E0502030303020204" pitchFamily="34" charset="0"/>
              </a:rPr>
              <a:t>management (SANS)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Accreditation – Part 2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97441" y="5028166"/>
            <a:ext cx="34460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https://www.sans.org/reading-room/whitepapers/accreditation/introduction-certification-accreditation-1259</a:t>
            </a: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b="1" dirty="0" smtClean="0">
                <a:latin typeface="Candara" panose="020E0502030303020204" pitchFamily="34" charset="0"/>
              </a:rPr>
              <a:t>Security Accreditation Sequence</a:t>
            </a:r>
          </a:p>
          <a:p>
            <a:pPr marL="57150" indent="0">
              <a:buNone/>
            </a:pP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6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. Issue Accreditation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Enter activities for accredited IT assets into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IT audit program</a:t>
            </a:r>
          </a:p>
          <a:p>
            <a:pPr marL="914400" lvl="1" indent="-457200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Update Operations teams, incident management, and risk management register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Accreditation – Part 2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79176" y="604595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8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Lets have another look at the Security Accreditation Sequence…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Accreditation – Part 2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179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Accreditation – Part 2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53995260"/>
              </p:ext>
            </p:extLst>
          </p:nvPr>
        </p:nvGraphicFramePr>
        <p:xfrm>
          <a:off x="-477676" y="1655701"/>
          <a:ext cx="10372298" cy="4581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47673" y="1077903"/>
            <a:ext cx="4163256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SECURITY ACCREDITATION SEQUENCE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16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51073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b="1" dirty="0" smtClean="0">
                <a:latin typeface="Candara" panose="020E0502030303020204" pitchFamily="34" charset="0"/>
              </a:rPr>
              <a:t>Security Accreditation Sequence</a:t>
            </a:r>
          </a:p>
          <a:p>
            <a:pPr marL="57150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3. Confirm Tests</a:t>
            </a:r>
          </a:p>
          <a:p>
            <a:pPr marL="914400" lvl="1" indent="-457200"/>
            <a:r>
              <a:rPr lang="en-US" sz="2500" dirty="0" smtClean="0">
                <a:latin typeface="Candara" panose="020E0502030303020204" pitchFamily="34" charset="0"/>
              </a:rPr>
              <a:t>Core activity: confirm that </a:t>
            </a:r>
            <a:r>
              <a:rPr lang="en-US" sz="25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all test reports are satisfactory</a:t>
            </a:r>
          </a:p>
          <a:p>
            <a:pPr marL="914400" lvl="1" indent="-457200"/>
            <a:r>
              <a:rPr lang="en-US" sz="25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All tests and follow-up remediation measures have been completed</a:t>
            </a:r>
          </a:p>
          <a:p>
            <a:pPr marL="914400" lvl="1" indent="-457200"/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  <a:p>
            <a:pPr marL="914400" lvl="1" indent="-457200"/>
            <a:endParaRPr lang="en-US" sz="2600" b="1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Accreditation – Part 2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043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810396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b="1" dirty="0" smtClean="0">
                <a:latin typeface="Candara" panose="020E0502030303020204" pitchFamily="34" charset="0"/>
              </a:rPr>
              <a:t>Security Accreditation Sequence</a:t>
            </a:r>
          </a:p>
          <a:p>
            <a:pPr marL="57150" indent="0">
              <a:buNone/>
            </a:pP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4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. Documentation &amp; Processes (Complete)</a:t>
            </a:r>
          </a:p>
          <a:p>
            <a:pPr marL="914400" lvl="1" indent="-457200"/>
            <a:r>
              <a:rPr lang="en-US" sz="2500" dirty="0" smtClean="0">
                <a:latin typeface="Candara" panose="020E0502030303020204" pitchFamily="34" charset="0"/>
              </a:rPr>
              <a:t>Reconfirm </a:t>
            </a:r>
            <a:r>
              <a:rPr lang="en-US" sz="25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correct versions</a:t>
            </a:r>
          </a:p>
          <a:p>
            <a:pPr marL="914400" lvl="1" indent="-457200"/>
            <a:r>
              <a:rPr lang="en-US" sz="2500" dirty="0" smtClean="0">
                <a:latin typeface="Candara" panose="020E0502030303020204" pitchFamily="34" charset="0"/>
              </a:rPr>
              <a:t>Re-check </a:t>
            </a:r>
            <a:r>
              <a:rPr lang="en-US" sz="25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checklists, SOPs</a:t>
            </a:r>
          </a:p>
          <a:p>
            <a:pPr marL="914400" lvl="1" indent="-457200"/>
            <a:r>
              <a:rPr lang="en-US" sz="25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Backups &amp; DR</a:t>
            </a:r>
          </a:p>
          <a:p>
            <a:pPr marL="914400" lvl="1" indent="-457200"/>
            <a:r>
              <a:rPr lang="en-US" sz="2500" dirty="0" smtClean="0">
                <a:latin typeface="Candara" panose="020E0502030303020204" pitchFamily="34" charset="0"/>
              </a:rPr>
              <a:t>All </a:t>
            </a:r>
            <a:r>
              <a:rPr lang="en-US" sz="25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change control measures </a:t>
            </a:r>
            <a:r>
              <a:rPr lang="en-US" sz="2500" dirty="0" smtClean="0">
                <a:latin typeface="Candara" panose="020E0502030303020204" pitchFamily="34" charset="0"/>
              </a:rPr>
              <a:t>&amp; </a:t>
            </a:r>
            <a:r>
              <a:rPr lang="en-US" sz="25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sign-offs</a:t>
            </a:r>
          </a:p>
          <a:p>
            <a:pPr marL="914400" lvl="1" indent="-457200"/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  <a:p>
            <a:pPr marL="914400" lvl="1" indent="-457200"/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  <a:p>
            <a:pPr marL="914400" lvl="1" indent="-457200"/>
            <a:endParaRPr lang="en-US" sz="2600" b="1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Accreditation – Part 2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75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b="1" dirty="0" smtClean="0">
                <a:latin typeface="Candara" panose="020E0502030303020204" pitchFamily="34" charset="0"/>
              </a:rPr>
              <a:t>Security Accreditation Sequence</a:t>
            </a:r>
          </a:p>
          <a:p>
            <a:pPr marL="57150" indent="0">
              <a:buNone/>
            </a:pP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4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. Documentation &amp; Processes (Complete)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Re-check all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management approvals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Re-check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UATs, </a:t>
            </a:r>
            <a:r>
              <a:rPr lang="en-US" sz="2600" dirty="0" smtClean="0">
                <a:latin typeface="Candara" panose="020E0502030303020204" pitchFamily="34" charset="0"/>
              </a:rPr>
              <a:t>customer sign-offs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Check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application performance </a:t>
            </a:r>
            <a:r>
              <a:rPr lang="en-US" sz="2600" dirty="0" smtClean="0">
                <a:latin typeface="Candara" panose="020E0502030303020204" pitchFamily="34" charset="0"/>
              </a:rPr>
              <a:t>issues</a:t>
            </a:r>
          </a:p>
          <a:p>
            <a:pPr marL="914400" lvl="1" indent="-457200"/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  <a:p>
            <a:pPr marL="914400" lvl="1" indent="-457200"/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  <a:p>
            <a:pPr marL="914400" lvl="1" indent="-457200"/>
            <a:endParaRPr lang="en-US" sz="2600" b="1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Accreditation – Part 2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31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827981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b="1" dirty="0" smtClean="0">
                <a:latin typeface="Candara" panose="020E0502030303020204" pitchFamily="34" charset="0"/>
              </a:rPr>
              <a:t>Security Accreditation Sequence</a:t>
            </a:r>
          </a:p>
          <a:p>
            <a:pPr marL="57150" indent="0">
              <a:buNone/>
            </a:pP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5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. Team Meeting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Call team meeting and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report status </a:t>
            </a:r>
            <a:r>
              <a:rPr lang="en-US" sz="2600" dirty="0" smtClean="0">
                <a:latin typeface="Candara" panose="020E0502030303020204" pitchFamily="34" charset="0"/>
              </a:rPr>
              <a:t>of all activities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List any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snags</a:t>
            </a:r>
            <a:r>
              <a:rPr lang="en-US" sz="2600" dirty="0" smtClean="0">
                <a:latin typeface="Candara" panose="020E0502030303020204" pitchFamily="34" charset="0"/>
              </a:rPr>
              <a:t> &amp; decide completion dates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Seek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stakeholder sign-off </a:t>
            </a:r>
            <a:r>
              <a:rPr lang="en-US" sz="2600" dirty="0" smtClean="0">
                <a:latin typeface="Candara" panose="020E0502030303020204" pitchFamily="34" charset="0"/>
              </a:rPr>
              <a:t>on accreditation form</a:t>
            </a:r>
          </a:p>
          <a:p>
            <a:pPr marL="914400" lvl="1" indent="-457200"/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  <a:p>
            <a:pPr marL="914400" lvl="1" indent="-457200"/>
            <a:endParaRPr lang="en-US" sz="2600" b="1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Accreditation – Part 2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904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b="1" dirty="0" smtClean="0">
                <a:latin typeface="Candara" panose="020E0502030303020204" pitchFamily="34" charset="0"/>
              </a:rPr>
              <a:t>Security Accreditation Sequence</a:t>
            </a:r>
          </a:p>
          <a:p>
            <a:pPr marL="57150" indent="0">
              <a:buNone/>
            </a:pP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5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. Team Meeting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Clarify &amp; recap security requirements &amp; SOPs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Clarify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what actions will invalidate </a:t>
            </a:r>
            <a:r>
              <a:rPr lang="en-US" sz="2600" dirty="0" smtClean="0">
                <a:latin typeface="Candara" panose="020E0502030303020204" pitchFamily="34" charset="0"/>
              </a:rPr>
              <a:t>the security accreditation</a:t>
            </a:r>
          </a:p>
          <a:p>
            <a:pPr marL="914400" lvl="1" indent="-457200"/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  <a:p>
            <a:pPr marL="914400" lvl="1" indent="-457200"/>
            <a:endParaRPr lang="en-US" sz="2600" b="1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Accreditation – Part 2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87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b="1" dirty="0" smtClean="0">
                <a:latin typeface="Candara" panose="020E0502030303020204" pitchFamily="34" charset="0"/>
              </a:rPr>
              <a:t>Security Accreditation Sequence</a:t>
            </a:r>
          </a:p>
          <a:p>
            <a:pPr marL="57150" indent="0">
              <a:buNone/>
            </a:pP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6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. Issue Accreditation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Once all details completed on accreditation sign-off form issue accreditation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Business has GO-LIVE permission using tested versions</a:t>
            </a:r>
            <a:endParaRPr lang="en-US" sz="2600" b="1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Accreditation – Part 2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725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17909</TotalTime>
  <Words>346</Words>
  <Application>Microsoft Office PowerPoint</Application>
  <PresentationFormat>On-screen Show (4:3)</PresentationFormat>
  <Paragraphs>75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Candara</vt:lpstr>
      <vt:lpstr>Office Theme</vt:lpstr>
      <vt:lpstr>What Is Security Accreditation – Part 2 ?</vt:lpstr>
      <vt:lpstr>What Is Security Accreditation – Part 2 ?</vt:lpstr>
      <vt:lpstr>What Is Security Accreditation – Part 2 ?</vt:lpstr>
      <vt:lpstr>What Is Security Accreditation – Part 2 ?</vt:lpstr>
      <vt:lpstr>What Is Security Accreditation – Part 2 ?</vt:lpstr>
      <vt:lpstr>What Is Security Accreditation – Part 2 ?</vt:lpstr>
      <vt:lpstr>What Is Security Accreditation – Part 2 ?</vt:lpstr>
      <vt:lpstr>What Is Security Accreditation – Part 2 ?</vt:lpstr>
      <vt:lpstr>What Is Security Accreditation – Part 2 ?</vt:lpstr>
      <vt:lpstr>What Is Security Accreditation – Part 2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1506</cp:revision>
  <cp:lastPrinted>2017-07-15T17:14:51Z</cp:lastPrinted>
  <dcterms:modified xsi:type="dcterms:W3CDTF">2017-07-24T11:56:44Z</dcterms:modified>
</cp:coreProperties>
</file>