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3" r:id="rId2"/>
    <p:sldId id="384" r:id="rId3"/>
    <p:sldId id="385" r:id="rId4"/>
    <p:sldId id="389" r:id="rId5"/>
    <p:sldId id="390" r:id="rId6"/>
    <p:sldId id="395" r:id="rId7"/>
    <p:sldId id="391" r:id="rId8"/>
    <p:sldId id="392" r:id="rId9"/>
    <p:sldId id="396" r:id="rId10"/>
    <p:sldId id="393" r:id="rId11"/>
    <p:sldId id="394" r:id="rId12"/>
    <p:sldId id="397" r:id="rId13"/>
    <p:sldId id="39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27-Jul-17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27-Jul-17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27-Jul-17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27-Jul-17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27-Jul-17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The OWASP Software Assurance Maturity Model (SAMM) undertakes software security testing &amp; validation during the following phases:</a:t>
            </a:r>
          </a:p>
          <a:p>
            <a:pPr marL="914400" lvl="1" indent="-457200"/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Verification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Deployment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Security Testing: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Focused </a:t>
            </a:r>
            <a:r>
              <a:rPr lang="en-US" sz="2600" dirty="0">
                <a:latin typeface="Candara" panose="020E0502030303020204" pitchFamily="34" charset="0"/>
              </a:rPr>
              <a:t>on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inspection of software in the runtime environment </a:t>
            </a:r>
            <a:r>
              <a:rPr lang="en-US" sz="2600" dirty="0">
                <a:latin typeface="Candara" panose="020E0502030303020204" pitchFamily="34" charset="0"/>
              </a:rPr>
              <a:t>in order to find security problems</a:t>
            </a:r>
            <a:r>
              <a:rPr lang="en-US" sz="2600" dirty="0" smtClean="0">
                <a:latin typeface="Candara" panose="020E0502030303020204" pitchFamily="34" charset="0"/>
              </a:rPr>
              <a:t>. 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These </a:t>
            </a:r>
            <a:r>
              <a:rPr lang="en-US" sz="2600" dirty="0">
                <a:latin typeface="Candara" panose="020E0502030303020204" pitchFamily="34" charset="0"/>
              </a:rPr>
              <a:t>testing activities bolster the assurance case for software </a:t>
            </a:r>
            <a:r>
              <a:rPr lang="en-US" sz="2600" dirty="0" smtClean="0">
                <a:latin typeface="Candara" panose="020E0502030303020204" pitchFamily="34" charset="0"/>
              </a:rPr>
              <a:t>by…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2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Security Testing: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…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checking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it in the same context in which it is expected to run</a:t>
            </a:r>
            <a:r>
              <a:rPr lang="en-US" sz="2600" dirty="0">
                <a:latin typeface="Candara" panose="020E0502030303020204" pitchFamily="34" charset="0"/>
              </a:rPr>
              <a:t>, thus making visible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operational misconfigurations or errors in business logic</a:t>
            </a:r>
            <a:r>
              <a:rPr lang="en-US" sz="2600" dirty="0">
                <a:latin typeface="Candara" panose="020E0502030303020204" pitchFamily="34" charset="0"/>
              </a:rPr>
              <a:t> that are difficult to otherwise find. </a:t>
            </a: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2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43" y="1405720"/>
            <a:ext cx="7630588" cy="392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3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Lets look at SAMM Deployment Phase in the </a:t>
            </a:r>
            <a:r>
              <a:rPr lang="en-US" sz="2600" smtClean="0">
                <a:latin typeface="Candara" panose="020E0502030303020204" pitchFamily="34" charset="0"/>
              </a:rPr>
              <a:t>next module…</a:t>
            </a:r>
            <a:endParaRPr lang="en-US" sz="2600" b="1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5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73" y="1719618"/>
            <a:ext cx="7571784" cy="33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4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OWASP Software Assurance Maturity Model (SAMM)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Verification Phase: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Design Review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Code Review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Security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5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Design Review: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Focused </a:t>
            </a:r>
            <a:r>
              <a:rPr lang="en-US" sz="2600" dirty="0">
                <a:latin typeface="Candara" panose="020E0502030303020204" pitchFamily="34" charset="0"/>
              </a:rPr>
              <a:t>on assessment of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software design and architecture </a:t>
            </a:r>
            <a:r>
              <a:rPr lang="en-US" sz="2600" dirty="0">
                <a:latin typeface="Candara" panose="020E0502030303020204" pitchFamily="34" charset="0"/>
              </a:rPr>
              <a:t>for security-related </a:t>
            </a:r>
            <a:r>
              <a:rPr lang="en-US" sz="2600" dirty="0" smtClean="0">
                <a:latin typeface="Candara" panose="020E0502030303020204" pitchFamily="34" charset="0"/>
              </a:rPr>
              <a:t>problems</a:t>
            </a:r>
            <a:endParaRPr lang="en-US" sz="2600" dirty="0">
              <a:latin typeface="Candara" panose="020E0502030303020204" pitchFamily="34" charset="0"/>
            </a:endParaRP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Detect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architecture-level issues early </a:t>
            </a:r>
            <a:r>
              <a:rPr lang="en-US" sz="2600" dirty="0">
                <a:latin typeface="Candara" panose="020E0502030303020204" pitchFamily="34" charset="0"/>
              </a:rPr>
              <a:t>in </a:t>
            </a:r>
            <a:r>
              <a:rPr lang="en-US" sz="2600" dirty="0" smtClean="0">
                <a:latin typeface="Candara" panose="020E0502030303020204" pitchFamily="34" charset="0"/>
              </a:rPr>
              <a:t>software…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Design Review: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…development </a:t>
            </a:r>
            <a:r>
              <a:rPr lang="en-US" sz="2600" dirty="0">
                <a:latin typeface="Candara" panose="020E0502030303020204" pitchFamily="34" charset="0"/>
              </a:rPr>
              <a:t>and thereby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avoid potentially large costs</a:t>
            </a:r>
            <a:r>
              <a:rPr lang="en-US" sz="2600" dirty="0">
                <a:latin typeface="Candara" panose="020E0502030303020204" pitchFamily="34" charset="0"/>
              </a:rPr>
              <a:t> from refactoring later due to security concerns</a:t>
            </a: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21" y="1352529"/>
            <a:ext cx="7534602" cy="40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9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792811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Code Review: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Focused </a:t>
            </a:r>
            <a:r>
              <a:rPr lang="en-US" sz="2600" dirty="0">
                <a:latin typeface="Candara" panose="020E0502030303020204" pitchFamily="34" charset="0"/>
              </a:rPr>
              <a:t>on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inspection of software at the source code level </a:t>
            </a:r>
            <a:r>
              <a:rPr lang="en-US" sz="2600" dirty="0">
                <a:latin typeface="Candara" panose="020E0502030303020204" pitchFamily="34" charset="0"/>
              </a:rPr>
              <a:t>in order to find security vulnerabilities.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914400" lvl="1" indent="-457200"/>
            <a:r>
              <a:rPr lang="en-US" sz="2600" dirty="0">
                <a:latin typeface="Candara" panose="020E0502030303020204" pitchFamily="34" charset="0"/>
              </a:rPr>
              <a:t>Code-level vulnerabilities are generally simple to </a:t>
            </a:r>
            <a:r>
              <a:rPr lang="en-US" sz="2600" dirty="0" smtClean="0">
                <a:latin typeface="Candara" panose="020E0502030303020204" pitchFamily="34" charset="0"/>
              </a:rPr>
              <a:t>understand…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0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Code Review: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…conceptually</a:t>
            </a:r>
            <a:r>
              <a:rPr lang="en-US" sz="2600" dirty="0">
                <a:latin typeface="Candara" panose="020E0502030303020204" pitchFamily="34" charset="0"/>
              </a:rPr>
              <a:t>, but even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informed developers can easily make mistakes </a:t>
            </a:r>
            <a:r>
              <a:rPr lang="en-US" sz="2600" dirty="0">
                <a:latin typeface="Candara" panose="020E0502030303020204" pitchFamily="34" charset="0"/>
              </a:rPr>
              <a:t>that leave software open to potential compromise.</a:t>
            </a: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0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1" y="1430470"/>
            <a:ext cx="7623591" cy="31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18365</TotalTime>
  <Words>295</Words>
  <Application>Microsoft Office PowerPoint</Application>
  <PresentationFormat>On-screen Show (4:3)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Candara</vt:lpstr>
      <vt:lpstr>Office Theme</vt:lpstr>
      <vt:lpstr>Software Security Testing &amp; Validation–1</vt:lpstr>
      <vt:lpstr>Software Security Testing &amp; Validation–1</vt:lpstr>
      <vt:lpstr>Software Security Testing &amp; Validation–1</vt:lpstr>
      <vt:lpstr>Software Security Testing &amp; Validation–1</vt:lpstr>
      <vt:lpstr>Software Security Testing &amp; Validation–1</vt:lpstr>
      <vt:lpstr>Software Security Testing &amp; Validation–1</vt:lpstr>
      <vt:lpstr>Software Security Testing &amp; Validation–1</vt:lpstr>
      <vt:lpstr>Software Security Testing &amp; Validation–1</vt:lpstr>
      <vt:lpstr>Software Security Testing &amp; Validation–1</vt:lpstr>
      <vt:lpstr>Software Security Testing &amp; Validation–1</vt:lpstr>
      <vt:lpstr>Software Security Testing &amp; Validation–1</vt:lpstr>
      <vt:lpstr>Software Security Testing &amp; Validation–1</vt:lpstr>
      <vt:lpstr>Software Security Testing &amp; Validation–1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1537</cp:revision>
  <cp:lastPrinted>2017-07-15T17:14:51Z</cp:lastPrinted>
  <dcterms:modified xsi:type="dcterms:W3CDTF">2017-07-27T14:10:52Z</dcterms:modified>
</cp:coreProperties>
</file>