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What is an internal security assessment ?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An effort to assess the security posture, risks, or vulnerabilities for any project, service, application, or device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When is an internal security assessment required ?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Launch of a new IT project or service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When an incident has occurred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On change of leadership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Regulatory or compliance </a:t>
            </a:r>
            <a:r>
              <a:rPr lang="en-US" sz="2600" dirty="0" err="1" smtClean="0">
                <a:latin typeface="Candara" panose="020E0502030303020204" pitchFamily="34" charset="0"/>
              </a:rPr>
              <a:t>reqmts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9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Sequence of security assessment: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Management approval or communication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Assign resources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Build plan, scope and objectives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Conduct assessment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Report findings &amp; remediation measures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8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540" dirty="0" smtClean="0">
                <a:latin typeface="Candara" panose="020E0502030303020204" pitchFamily="34" charset="0"/>
              </a:rPr>
              <a:t>Management approval or communication: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</a:rPr>
              <a:t>Authority of the assessment 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</a:rPr>
              <a:t>Cooperation from stakeholders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</a:rPr>
              <a:t>Determine &amp; communicate timeline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</a:rPr>
              <a:t>Determine appropriate report format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 startAt="2"/>
            </a:pPr>
            <a:r>
              <a:rPr lang="en-US" sz="2600" dirty="0" smtClean="0">
                <a:latin typeface="Candara" panose="020E0502030303020204" pitchFamily="34" charset="0"/>
              </a:rPr>
              <a:t>Assign resources: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Assign information security resources with relevant experience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Identify respective resources for IT asset to be assessed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Hold initial meeting with respective stakeholder POC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0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 startAt="3"/>
            </a:pPr>
            <a:r>
              <a:rPr lang="en-US" sz="2600" dirty="0" smtClean="0">
                <a:latin typeface="Candara" panose="020E0502030303020204" pitchFamily="34" charset="0"/>
              </a:rPr>
              <a:t>Build plan, scope &amp; objectives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Study IT asset &amp; gather background security docs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Clear scope boundary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Clear objectives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Determine assessment method based on report format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4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27981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 startAt="4"/>
            </a:pPr>
            <a:r>
              <a:rPr lang="en-US" sz="2600" dirty="0" smtClean="0">
                <a:latin typeface="Candara" panose="020E0502030303020204" pitchFamily="34" charset="0"/>
              </a:rPr>
              <a:t>Conduct assessment: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Conduct the necessary activities such as system walkthrough, vulnerability assessment, security testing, evaluation of security controls, review of process and documentation, </a:t>
            </a:r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0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 startAt="5"/>
            </a:pPr>
            <a:r>
              <a:rPr lang="en-US" sz="2600" dirty="0" smtClean="0">
                <a:latin typeface="Candara" panose="020E0502030303020204" pitchFamily="34" charset="0"/>
              </a:rPr>
              <a:t>Report findings &amp; remediation measures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Assimilate and analyze findings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Determine level of severity, risk and appropriate remediation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Tailor findings to report format &amp; appropriate to forum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Share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0" indent="-514350"/>
            <a:r>
              <a:rPr lang="en-US" sz="2600" dirty="0" smtClean="0">
                <a:latin typeface="Candara" panose="020E0502030303020204" pitchFamily="34" charset="0"/>
              </a:rPr>
              <a:t>A few pointers:</a:t>
            </a:r>
          </a:p>
          <a:p>
            <a:pPr marL="971550" lvl="1" indent="-514350"/>
            <a:r>
              <a:rPr lang="en-US" sz="2600" dirty="0" smtClean="0">
                <a:latin typeface="Candara" panose="020E0502030303020204" pitchFamily="34" charset="0"/>
              </a:rPr>
              <a:t>Security should not be reactive</a:t>
            </a:r>
          </a:p>
          <a:p>
            <a:pPr marL="971550" lvl="1" indent="-514350"/>
            <a:r>
              <a:rPr lang="en-US" sz="2600" dirty="0" smtClean="0">
                <a:latin typeface="Candara" panose="020E0502030303020204" pitchFamily="34" charset="0"/>
              </a:rPr>
              <a:t>Security transformation project should address security loopholes</a:t>
            </a:r>
          </a:p>
          <a:p>
            <a:pPr marL="971550" lvl="1" indent="-514350"/>
            <a:r>
              <a:rPr lang="en-US" sz="2600" dirty="0" smtClean="0">
                <a:latin typeface="Candara" panose="020E0502030303020204" pitchFamily="34" charset="0"/>
              </a:rPr>
              <a:t>Align the security assessment with benchmarks established already</a:t>
            </a:r>
          </a:p>
          <a:p>
            <a:pPr marL="971550" lvl="1" indent="-51435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Conduct Internal Security Assessment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233" y="6018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19557</TotalTime>
  <Words>312</Words>
  <Application>Microsoft Office PowerPoint</Application>
  <PresentationFormat>On-screen Show (4:3)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How To Conduct Internal Security Assessment</vt:lpstr>
      <vt:lpstr>How To Conduct Internal Security Assessment</vt:lpstr>
      <vt:lpstr>How To Conduct Internal Security Assessment</vt:lpstr>
      <vt:lpstr>How To Conduct Internal Security Assessment</vt:lpstr>
      <vt:lpstr>How To Conduct Internal Security Assessment</vt:lpstr>
      <vt:lpstr>How To Conduct Internal Security Assessment</vt:lpstr>
      <vt:lpstr>How To Conduct Internal Security Assessment</vt:lpstr>
      <vt:lpstr>How To Conduct Internal Security Assessment</vt:lpstr>
      <vt:lpstr>How To Conduct Internal Security Assessment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1573</cp:revision>
  <cp:lastPrinted>2017-07-15T17:14:51Z</cp:lastPrinted>
  <dcterms:modified xsi:type="dcterms:W3CDTF">2017-07-31T10:03:34Z</dcterms:modified>
</cp:coreProperties>
</file>