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83" r:id="rId2"/>
    <p:sldId id="384" r:id="rId3"/>
    <p:sldId id="385" r:id="rId4"/>
    <p:sldId id="386" r:id="rId5"/>
    <p:sldId id="388" r:id="rId6"/>
    <p:sldId id="387" r:id="rId7"/>
    <p:sldId id="389" r:id="rId8"/>
    <p:sldId id="390" r:id="rId9"/>
    <p:sldId id="391" r:id="rId10"/>
    <p:sldId id="39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420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984415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Vulnerability assessment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Penetration test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Audits</a:t>
            </a:r>
          </a:p>
          <a:p>
            <a:pPr marL="514350" indent="-457200"/>
            <a:r>
              <a:rPr lang="en-US" sz="2600" dirty="0" err="1" smtClean="0">
                <a:latin typeface="Candara" panose="020E0502030303020204" pitchFamily="34" charset="0"/>
              </a:rPr>
              <a:t>Whitebox</a:t>
            </a:r>
            <a:r>
              <a:rPr lang="en-US" sz="2600" dirty="0" smtClean="0">
                <a:latin typeface="Candara" panose="020E0502030303020204" pitchFamily="34" charset="0"/>
              </a:rPr>
              <a:t>/</a:t>
            </a:r>
            <a:r>
              <a:rPr lang="en-US" sz="2600" dirty="0" err="1" smtClean="0">
                <a:latin typeface="Candara" panose="020E0502030303020204" pitchFamily="34" charset="0"/>
              </a:rPr>
              <a:t>greybox</a:t>
            </a:r>
            <a:r>
              <a:rPr lang="en-US" sz="2600" dirty="0" smtClean="0">
                <a:latin typeface="Candara" panose="020E0502030303020204" pitchFamily="34" charset="0"/>
              </a:rPr>
              <a:t>/ </a:t>
            </a:r>
            <a:r>
              <a:rPr lang="en-US" sz="2600" dirty="0" err="1" smtClean="0">
                <a:latin typeface="Candara" panose="020E0502030303020204" pitchFamily="34" charset="0"/>
              </a:rPr>
              <a:t>blackbox</a:t>
            </a:r>
            <a:r>
              <a:rPr lang="en-US" sz="2600" dirty="0" smtClean="0">
                <a:latin typeface="Candara" panose="020E0502030303020204" pitchFamily="34" charset="0"/>
              </a:rPr>
              <a:t> assessments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Risk assessment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Threat assessment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Bug bounty</a:t>
            </a:r>
          </a:p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Red team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Different Types Of Security Assessments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9313" y="5645627"/>
            <a:ext cx="3739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https://danielmiessler.com/study/security-assessment-types/#gs.NdADAuQ</a:t>
            </a: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Lets look at the following in the </a:t>
            </a:r>
            <a:r>
              <a:rPr lang="en-US" sz="2600" smtClean="0">
                <a:latin typeface="Candara" panose="020E0502030303020204" pitchFamily="34" charset="0"/>
              </a:rPr>
              <a:t>next modules: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914400" lvl="1" indent="-457200"/>
            <a:r>
              <a:rPr lang="en-US" sz="2600" dirty="0" err="1">
                <a:latin typeface="Candara" panose="020E0502030303020204" pitchFamily="34" charset="0"/>
              </a:rPr>
              <a:t>Whitebox</a:t>
            </a:r>
            <a:r>
              <a:rPr lang="en-US" sz="2600" dirty="0">
                <a:latin typeface="Candara" panose="020E0502030303020204" pitchFamily="34" charset="0"/>
              </a:rPr>
              <a:t>/</a:t>
            </a:r>
            <a:r>
              <a:rPr lang="en-US" sz="2600" dirty="0" err="1">
                <a:latin typeface="Candara" panose="020E0502030303020204" pitchFamily="34" charset="0"/>
              </a:rPr>
              <a:t>greybox</a:t>
            </a:r>
            <a:r>
              <a:rPr lang="en-US" sz="2600" dirty="0">
                <a:latin typeface="Candara" panose="020E0502030303020204" pitchFamily="34" charset="0"/>
              </a:rPr>
              <a:t>/ </a:t>
            </a:r>
            <a:r>
              <a:rPr lang="en-US" sz="2600" dirty="0" err="1">
                <a:latin typeface="Candara" panose="020E0502030303020204" pitchFamily="34" charset="0"/>
              </a:rPr>
              <a:t>blackbox</a:t>
            </a:r>
            <a:r>
              <a:rPr lang="en-US" sz="2600" dirty="0">
                <a:latin typeface="Candara" panose="020E0502030303020204" pitchFamily="34" charset="0"/>
              </a:rPr>
              <a:t> assessments</a:t>
            </a:r>
          </a:p>
          <a:p>
            <a:pPr marL="914400" lvl="1" indent="-457200"/>
            <a:r>
              <a:rPr lang="en-US" sz="2600" dirty="0">
                <a:latin typeface="Candara" panose="020E0502030303020204" pitchFamily="34" charset="0"/>
              </a:rPr>
              <a:t>Risk assessment</a:t>
            </a:r>
          </a:p>
          <a:p>
            <a:pPr marL="914400" lvl="1" indent="-457200"/>
            <a:r>
              <a:rPr lang="en-US" sz="2600" dirty="0">
                <a:latin typeface="Candara" panose="020E0502030303020204" pitchFamily="34" charset="0"/>
              </a:rPr>
              <a:t>Threat assessment</a:t>
            </a:r>
          </a:p>
          <a:p>
            <a:pPr marL="914400" lvl="1" indent="-457200"/>
            <a:r>
              <a:rPr lang="en-US" sz="2600" dirty="0">
                <a:latin typeface="Candara" panose="020E0502030303020204" pitchFamily="34" charset="0"/>
              </a:rPr>
              <a:t>Bug bounty</a:t>
            </a:r>
          </a:p>
          <a:p>
            <a:pPr marL="914400" lvl="1" indent="-457200"/>
            <a:r>
              <a:rPr lang="en-US" sz="2600" dirty="0">
                <a:latin typeface="Candara" panose="020E0502030303020204" pitchFamily="34" charset="0"/>
              </a:rPr>
              <a:t>Red team </a:t>
            </a:r>
          </a:p>
          <a:p>
            <a:pPr marL="457200" lvl="1" indent="0">
              <a:buNone/>
            </a:pP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Different Types Of Security Assessments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8233" y="578665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6218" y="5835388"/>
            <a:ext cx="4073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https://danielmiessler.com/study/security-assessment-types/#gs.NdADAuQ</a:t>
            </a:r>
          </a:p>
        </p:txBody>
      </p:sp>
    </p:spTree>
    <p:extLst>
      <p:ext uri="{BB962C8B-B14F-4D97-AF65-F5344CB8AC3E}">
        <p14:creationId xmlns:p14="http://schemas.microsoft.com/office/powerpoint/2010/main" val="8236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Vulnerability assessment: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Technical assessment to yield as many vulnerabilities as possible in an environment along with severity and remediation priority information</a:t>
            </a:r>
          </a:p>
          <a:p>
            <a:pPr marL="914400" lvl="1" indent="-457200"/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Different Types Of Security Assessments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4143" y="5772922"/>
            <a:ext cx="3862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https://danielmiessler.com/study/security-assessment-types/#gs.NdADAuQ</a:t>
            </a:r>
          </a:p>
        </p:txBody>
      </p:sp>
    </p:spTree>
    <p:extLst>
      <p:ext uri="{BB962C8B-B14F-4D97-AF65-F5344CB8AC3E}">
        <p14:creationId xmlns:p14="http://schemas.microsoft.com/office/powerpoint/2010/main" val="33408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Vulnerability assessment:</a:t>
            </a:r>
          </a:p>
          <a:p>
            <a:pPr marL="914400" lvl="1" indent="-457200"/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</a:rPr>
              <a:t>B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</a:rPr>
              <a:t>est when </a:t>
            </a:r>
            <a:r>
              <a:rPr lang="en-US" sz="2600" dirty="0">
                <a:latin typeface="Candara" panose="020E0502030303020204" pitchFamily="34" charset="0"/>
              </a:rPr>
              <a:t>security maturity is low to medium, </a:t>
            </a:r>
            <a:r>
              <a:rPr lang="en-US" sz="2600" dirty="0" smtClean="0">
                <a:latin typeface="Candara" panose="020E0502030303020204" pitchFamily="34" charset="0"/>
              </a:rPr>
              <a:t>need </a:t>
            </a:r>
            <a:r>
              <a:rPr lang="en-US" sz="2600" dirty="0">
                <a:latin typeface="Candara" panose="020E0502030303020204" pitchFamily="34" charset="0"/>
              </a:rPr>
              <a:t>a prioritized list of everything that’s wrong, </a:t>
            </a:r>
            <a:r>
              <a:rPr lang="en-US" sz="2600" dirty="0" smtClean="0">
                <a:latin typeface="Candara" panose="020E0502030303020204" pitchFamily="34" charset="0"/>
              </a:rPr>
              <a:t>goal </a:t>
            </a:r>
            <a:r>
              <a:rPr lang="en-US" sz="2600" dirty="0">
                <a:latin typeface="Candara" panose="020E0502030303020204" pitchFamily="34" charset="0"/>
              </a:rPr>
              <a:t>is to fix as many things as possible as efficiently as </a:t>
            </a:r>
            <a:r>
              <a:rPr lang="en-US" sz="2600" dirty="0" smtClean="0">
                <a:latin typeface="Candara" panose="020E0502030303020204" pitchFamily="34" charset="0"/>
              </a:rPr>
              <a:t>possible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Different Types Of Security Assessments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613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125095"/>
            <a:ext cx="3792811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Penetration test:</a:t>
            </a:r>
          </a:p>
          <a:p>
            <a:pPr marL="914400" lvl="1" indent="-457200"/>
            <a:r>
              <a:rPr lang="en-US" sz="2500" dirty="0">
                <a:latin typeface="Candara" panose="020E0502030303020204" pitchFamily="34" charset="0"/>
              </a:rPr>
              <a:t>A Penetration Test is a technical assessment designed to achieve a specific goal, e.g., to steal customer data, to gain domain administrator, or to modify sensitive salary information</a:t>
            </a:r>
            <a:endParaRPr lang="en-US" sz="25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Different Types Of Security Assessments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4143" y="5813866"/>
            <a:ext cx="3900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https://danielmiessler.com/study/security-assessment-types/#gs.NdADAuQ</a:t>
            </a:r>
          </a:p>
        </p:txBody>
      </p:sp>
    </p:spTree>
    <p:extLst>
      <p:ext uri="{BB962C8B-B14F-4D97-AF65-F5344CB8AC3E}">
        <p14:creationId xmlns:p14="http://schemas.microsoft.com/office/powerpoint/2010/main" val="48211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Penetration test:</a:t>
            </a:r>
          </a:p>
          <a:p>
            <a:pPr marL="914400" lvl="1" indent="-457200"/>
            <a:r>
              <a:rPr lang="en-US" sz="2600" dirty="0">
                <a:latin typeface="Candara" panose="020E0502030303020204" pitchFamily="34" charset="0"/>
              </a:rPr>
              <a:t>Penetration Tests are for testing security that is assumed to be </a:t>
            </a:r>
            <a:r>
              <a:rPr lang="en-US" sz="2600" dirty="0" smtClean="0">
                <a:latin typeface="Candara" panose="020E0502030303020204" pitchFamily="34" charset="0"/>
              </a:rPr>
              <a:t>strong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No point in wasting the effort if hardening and vulnerability assessment have not been done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Different Types Of Security Assessments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855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VA &amp; PT difference:</a:t>
            </a:r>
          </a:p>
          <a:p>
            <a:pPr marL="914400" lvl="1" indent="-457200"/>
            <a:r>
              <a:rPr lang="en-US" sz="2600" dirty="0">
                <a:latin typeface="Candara" panose="020E0502030303020204" pitchFamily="34" charset="0"/>
              </a:rPr>
              <a:t>V</a:t>
            </a:r>
            <a:r>
              <a:rPr lang="en-US" sz="2600" dirty="0" smtClean="0">
                <a:latin typeface="Candara" panose="020E0502030303020204" pitchFamily="34" charset="0"/>
              </a:rPr>
              <a:t>ulnerability </a:t>
            </a:r>
            <a:r>
              <a:rPr lang="en-US" sz="2600" dirty="0">
                <a:latin typeface="Candara" panose="020E0502030303020204" pitchFamily="34" charset="0"/>
              </a:rPr>
              <a:t>assessments </a:t>
            </a:r>
            <a:r>
              <a:rPr lang="en-US" sz="2600" dirty="0" smtClean="0">
                <a:latin typeface="Candara" panose="020E0502030303020204" pitchFamily="34" charset="0"/>
              </a:rPr>
              <a:t>look </a:t>
            </a:r>
            <a:r>
              <a:rPr lang="en-US" sz="2600" dirty="0">
                <a:latin typeface="Candara" panose="020E0502030303020204" pitchFamily="34" charset="0"/>
              </a:rPr>
              <a:t>for security problems when you know/assume they exist, and penetration testing </a:t>
            </a:r>
            <a:r>
              <a:rPr lang="en-US" sz="2600" dirty="0" smtClean="0">
                <a:latin typeface="Candara" panose="020E0502030303020204" pitchFamily="34" charset="0"/>
              </a:rPr>
              <a:t>validates </a:t>
            </a:r>
            <a:r>
              <a:rPr lang="en-US" sz="2600" dirty="0">
                <a:latin typeface="Candara" panose="020E0502030303020204" pitchFamily="34" charset="0"/>
              </a:rPr>
              <a:t>a configuration when you believe it to be </a:t>
            </a:r>
            <a:r>
              <a:rPr lang="en-US" sz="2600" dirty="0" smtClean="0">
                <a:latin typeface="Candara" panose="020E0502030303020204" pitchFamily="34" charset="0"/>
              </a:rPr>
              <a:t>secure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Different Types Of Security Assessments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55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Audit:</a:t>
            </a:r>
          </a:p>
          <a:p>
            <a:pPr marL="914400" lvl="1" indent="-457200"/>
            <a:r>
              <a:rPr lang="en-US" sz="2600" dirty="0">
                <a:latin typeface="Candara" panose="020E0502030303020204" pitchFamily="34" charset="0"/>
              </a:rPr>
              <a:t>An audit can be technical and/or documentation-based, and focuses on how an existing configuration compares to a desired </a:t>
            </a:r>
            <a:r>
              <a:rPr lang="en-US" sz="2600" dirty="0" smtClean="0">
                <a:latin typeface="Candara" panose="020E0502030303020204" pitchFamily="34" charset="0"/>
              </a:rPr>
              <a:t>standard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Different Types Of Security Assessments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18319" y="5404227"/>
            <a:ext cx="3815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https://danielmiessler.com/study/security-assessment-types/#gs.NdADAuQ</a:t>
            </a:r>
          </a:p>
        </p:txBody>
      </p:sp>
    </p:spTree>
    <p:extLst>
      <p:ext uri="{BB962C8B-B14F-4D97-AF65-F5344CB8AC3E}">
        <p14:creationId xmlns:p14="http://schemas.microsoft.com/office/powerpoint/2010/main" val="279817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Audit: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Orgs </a:t>
            </a:r>
            <a:r>
              <a:rPr lang="en-US" sz="2600" dirty="0">
                <a:latin typeface="Candara" panose="020E0502030303020204" pitchFamily="34" charset="0"/>
              </a:rPr>
              <a:t>use audits to demonstrate </a:t>
            </a:r>
            <a:r>
              <a:rPr lang="en-US" sz="2600" dirty="0" smtClean="0">
                <a:latin typeface="Candara" panose="020E0502030303020204" pitchFamily="34" charset="0"/>
              </a:rPr>
              <a:t>compliance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Importantly</a:t>
            </a:r>
            <a:r>
              <a:rPr lang="en-US" sz="2600" dirty="0">
                <a:latin typeface="Candara" panose="020E0502030303020204" pitchFamily="34" charset="0"/>
              </a:rPr>
              <a:t>, compliance should not be used to demonstrate </a:t>
            </a:r>
            <a:r>
              <a:rPr lang="en-US" sz="2600" dirty="0" smtClean="0">
                <a:latin typeface="Candara" panose="020E0502030303020204" pitchFamily="34" charset="0"/>
              </a:rPr>
              <a:t>security</a:t>
            </a:r>
            <a:endParaRPr lang="en-US" sz="2600" dirty="0">
              <a:latin typeface="Candara" panose="020E0502030303020204" pitchFamily="34" charset="0"/>
            </a:endParaRP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Compliant orgs more likely to be secure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Different Types Of Security Assessments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998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</a:rPr>
              <a:t>Audit: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Secure orgs </a:t>
            </a:r>
            <a:r>
              <a:rPr lang="en-US" sz="2600" dirty="0">
                <a:latin typeface="Candara" panose="020E0502030303020204" pitchFamily="34" charset="0"/>
              </a:rPr>
              <a:t>are significantly more likely to be compliant (if checked), but compliant </a:t>
            </a:r>
            <a:r>
              <a:rPr lang="en-US" sz="2600" dirty="0" smtClean="0">
                <a:latin typeface="Candara" panose="020E0502030303020204" pitchFamily="34" charset="0"/>
              </a:rPr>
              <a:t>orgs </a:t>
            </a:r>
            <a:r>
              <a:rPr lang="en-US" sz="2600" dirty="0">
                <a:latin typeface="Candara" panose="020E0502030303020204" pitchFamily="34" charset="0"/>
              </a:rPr>
              <a:t>should lay no claims to being secure just because they are in accordance with standard X or 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Different Types Of Security Assessments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427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19781</TotalTime>
  <Words>369</Words>
  <Application>Microsoft Office PowerPoint</Application>
  <PresentationFormat>On-screen Show (4:3)</PresentationFormat>
  <Paragraphs>68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Candara</vt:lpstr>
      <vt:lpstr>Office Theme</vt:lpstr>
      <vt:lpstr>Different Types Of Security Assessments</vt:lpstr>
      <vt:lpstr>Different Types Of Security Assessments</vt:lpstr>
      <vt:lpstr>Different Types Of Security Assessments</vt:lpstr>
      <vt:lpstr>Different Types Of Security Assessments</vt:lpstr>
      <vt:lpstr>Different Types Of Security Assessments</vt:lpstr>
      <vt:lpstr>Different Types Of Security Assessments</vt:lpstr>
      <vt:lpstr>Different Types Of Security Assessments</vt:lpstr>
      <vt:lpstr>Different Types Of Security Assessments</vt:lpstr>
      <vt:lpstr>Different Types Of Security Assessments</vt:lpstr>
      <vt:lpstr>Different Types Of Security Assessments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1585</cp:revision>
  <cp:lastPrinted>2017-07-15T17:14:51Z</cp:lastPrinted>
  <dcterms:modified xsi:type="dcterms:W3CDTF">2017-07-31T10:06:38Z</dcterms:modified>
</cp:coreProperties>
</file>