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3" r:id="rId2"/>
    <p:sldId id="393" r:id="rId3"/>
    <p:sldId id="394" r:id="rId4"/>
    <p:sldId id="395" r:id="rId5"/>
    <p:sldId id="396" r:id="rId6"/>
    <p:sldId id="397" r:id="rId7"/>
    <p:sldId id="406" r:id="rId8"/>
    <p:sldId id="40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3717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Vulnerability assessment</a:t>
            </a:r>
          </a:p>
          <a:p>
            <a:pPr marL="514350" indent="-457200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Penetration test</a:t>
            </a:r>
          </a:p>
          <a:p>
            <a:pPr marL="514350" indent="-457200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Audits</a:t>
            </a:r>
          </a:p>
          <a:p>
            <a:pPr marL="514350" indent="-457200"/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Whitebox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/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greybox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/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blackbox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assessments</a:t>
            </a:r>
          </a:p>
          <a:p>
            <a:pPr marL="514350" indent="-457200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Risk assessment</a:t>
            </a:r>
          </a:p>
          <a:p>
            <a:pPr marL="514350" indent="-457200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Threat assessment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Bug bounty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Red team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6558" y="5628042"/>
            <a:ext cx="39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https://danielmiessler.com/study/security-assessment-types/#gs.NdADAuQ</a:t>
            </a: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7802" y="984415"/>
            <a:ext cx="3951073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Bug bounty:</a:t>
            </a:r>
          </a:p>
          <a:p>
            <a:pPr marL="914400" lvl="1" indent="-457200"/>
            <a:r>
              <a:rPr lang="en-US" sz="2540" dirty="0">
                <a:latin typeface="Candara" panose="020E0502030303020204" pitchFamily="34" charset="0"/>
              </a:rPr>
              <a:t>A Bug Bounty is a type of technical security assessment that leverages crowdsourcing to find vulnerabilities in a system. The central concept is simple: security testers, regardless of quality, have </a:t>
            </a:r>
            <a:r>
              <a:rPr lang="en-US" sz="2540" dirty="0" smtClean="0">
                <a:latin typeface="Candara" panose="020E0502030303020204" pitchFamily="34" charset="0"/>
              </a:rPr>
              <a:t>their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1074" y="5868112"/>
            <a:ext cx="3719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https://danielmiessler.com/study/security-assessment-types/#gs.NdADAuQ</a:t>
            </a:r>
          </a:p>
        </p:txBody>
      </p:sp>
    </p:spTree>
    <p:extLst>
      <p:ext uri="{BB962C8B-B14F-4D97-AF65-F5344CB8AC3E}">
        <p14:creationId xmlns:p14="http://schemas.microsoft.com/office/powerpoint/2010/main" val="12000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19197" y="1002000"/>
            <a:ext cx="419726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Bug bounty: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…own </a:t>
            </a:r>
            <a:r>
              <a:rPr lang="en-US" sz="2600" dirty="0">
                <a:latin typeface="Candara" panose="020E0502030303020204" pitchFamily="34" charset="0"/>
              </a:rPr>
              <a:t>set of strengths, weaknesses, experiences, biases, </a:t>
            </a:r>
            <a:r>
              <a:rPr lang="en-US" sz="2600" dirty="0" smtClean="0">
                <a:latin typeface="Candara" panose="020E0502030303020204" pitchFamily="34" charset="0"/>
              </a:rPr>
              <a:t>&amp; </a:t>
            </a:r>
            <a:r>
              <a:rPr lang="en-US" sz="2600" dirty="0">
                <a:latin typeface="Candara" panose="020E0502030303020204" pitchFamily="34" charset="0"/>
              </a:rPr>
              <a:t>preferences, </a:t>
            </a:r>
            <a:r>
              <a:rPr lang="en-US" sz="2600" dirty="0" smtClean="0">
                <a:latin typeface="Candara" panose="020E0502030303020204" pitchFamily="34" charset="0"/>
              </a:rPr>
              <a:t>&amp; </a:t>
            </a:r>
            <a:r>
              <a:rPr lang="en-US" sz="2600" dirty="0">
                <a:latin typeface="Candara" panose="020E0502030303020204" pitchFamily="34" charset="0"/>
              </a:rPr>
              <a:t>these combine to yield different findings for the same system when tested by different people. 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4483" y="5715967"/>
            <a:ext cx="3862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https://danielmiessler.com/study/security-assessment-types/#gs.NdADAuQ</a:t>
            </a:r>
          </a:p>
        </p:txBody>
      </p:sp>
    </p:spTree>
    <p:extLst>
      <p:ext uri="{BB962C8B-B14F-4D97-AF65-F5344CB8AC3E}">
        <p14:creationId xmlns:p14="http://schemas.microsoft.com/office/powerpoint/2010/main" val="24238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18142" y="878905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Bug bounty: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Best </a:t>
            </a:r>
            <a:r>
              <a:rPr lang="en-US" sz="2600" dirty="0">
                <a:latin typeface="Candara" panose="020E0502030303020204" pitchFamily="34" charset="0"/>
              </a:rPr>
              <a:t>used when you have done multiple Vulnerability Assessments already and have already found the easy stuff. Bug Bounties excel at finding issues not found using other methods.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1728" y="5680797"/>
            <a:ext cx="3862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https://danielmiessler.com/study/security-assessment-types/#gs.NdADAuQ</a:t>
            </a:r>
          </a:p>
        </p:txBody>
      </p:sp>
    </p:spTree>
    <p:extLst>
      <p:ext uri="{BB962C8B-B14F-4D97-AF65-F5344CB8AC3E}">
        <p14:creationId xmlns:p14="http://schemas.microsoft.com/office/powerpoint/2010/main" val="9964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Red team assessment: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“Red </a:t>
            </a:r>
            <a:r>
              <a:rPr lang="en-US" sz="2600" dirty="0">
                <a:latin typeface="Candara" panose="020E0502030303020204" pitchFamily="34" charset="0"/>
              </a:rPr>
              <a:t>team” is: an independent group that challenges an organization to improve its </a:t>
            </a:r>
            <a:r>
              <a:rPr lang="en-US" sz="2600" dirty="0" smtClean="0">
                <a:latin typeface="Candara" panose="020E0502030303020204" pitchFamily="34" charset="0"/>
              </a:rPr>
              <a:t>(security) effectiveness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S</a:t>
            </a:r>
            <a:r>
              <a:rPr lang="en-US" sz="2600" dirty="0" smtClean="0">
                <a:latin typeface="Candara" panose="020E0502030303020204" pitchFamily="34" charset="0"/>
              </a:rPr>
              <a:t>ervices </a:t>
            </a:r>
            <a:r>
              <a:rPr lang="en-US" sz="2600" dirty="0">
                <a:latin typeface="Candara" panose="020E0502030303020204" pitchFamily="34" charset="0"/>
              </a:rPr>
              <a:t>should </a:t>
            </a:r>
            <a:r>
              <a:rPr lang="en-US" sz="2600" dirty="0" smtClean="0">
                <a:latin typeface="Candara" panose="020E0502030303020204" pitchFamily="34" charset="0"/>
              </a:rPr>
              <a:t>be </a:t>
            </a:r>
            <a:r>
              <a:rPr lang="en-US" sz="2600" dirty="0">
                <a:latin typeface="Candara" panose="020E0502030303020204" pitchFamily="34" charset="0"/>
              </a:rPr>
              <a:t>continuous rather than </a:t>
            </a:r>
            <a:r>
              <a:rPr lang="en-US" sz="2600" dirty="0" smtClean="0">
                <a:latin typeface="Candara" panose="020E0502030303020204" pitchFamily="34" charset="0"/>
              </a:rPr>
              <a:t>point-in-time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4483" y="5944572"/>
            <a:ext cx="3719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https://danielmiessler.com/study/security-assessment-types/#gs.NdADAuQ</a:t>
            </a:r>
          </a:p>
        </p:txBody>
      </p:sp>
    </p:spTree>
    <p:extLst>
      <p:ext uri="{BB962C8B-B14F-4D97-AF65-F5344CB8AC3E}">
        <p14:creationId xmlns:p14="http://schemas.microsoft.com/office/powerpoint/2010/main" val="36869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Red team assessment: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Best </a:t>
            </a:r>
            <a:r>
              <a:rPr lang="en-US" sz="2600" dirty="0">
                <a:latin typeface="Candara" panose="020E0502030303020204" pitchFamily="34" charset="0"/>
              </a:rPr>
              <a:t>used when an </a:t>
            </a:r>
            <a:r>
              <a:rPr lang="en-US" sz="2600" dirty="0" smtClean="0">
                <a:latin typeface="Candara" panose="020E0502030303020204" pitchFamily="34" charset="0"/>
              </a:rPr>
              <a:t>org </a:t>
            </a:r>
            <a:r>
              <a:rPr lang="en-US" sz="2600" dirty="0">
                <a:latin typeface="Candara" panose="020E0502030303020204" pitchFamily="34" charset="0"/>
              </a:rPr>
              <a:t>has covered the basics of strong vulnerability management and has at least some capability to detect and respond to malicious or suspicious behavior in the </a:t>
            </a:r>
            <a:r>
              <a:rPr lang="en-US" sz="2600" dirty="0" smtClean="0">
                <a:latin typeface="Candara" panose="020E0502030303020204" pitchFamily="34" charset="0"/>
              </a:rPr>
              <a:t>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0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Note: the term red team is taken from the military maneuvers where a red team simulates attacks and a blue team takes evasive measures against those attacks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1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In the next module lets take a brief summary of all the various </a:t>
            </a:r>
            <a:r>
              <a:rPr lang="en-US" sz="2600" smtClean="0">
                <a:latin typeface="Candara" panose="020E0502030303020204" pitchFamily="34" charset="0"/>
              </a:rPr>
              <a:t>assessment types…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Types Of Security Assessments-Part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8497" y="5514751"/>
            <a:ext cx="3719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https://danielmiessler.com/study/security-assessment-types/#gs.NdADAuQ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1881" y="55682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20051</TotalTime>
  <Words>319</Words>
  <Application>Microsoft Office PowerPoint</Application>
  <PresentationFormat>On-screen Show (4:3)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Types Of Security Assessments-Part 3</vt:lpstr>
      <vt:lpstr>Types Of Security Assessments-Part 3</vt:lpstr>
      <vt:lpstr>Types Of Security Assessments-Part 3</vt:lpstr>
      <vt:lpstr>Types Of Security Assessments-Part 3</vt:lpstr>
      <vt:lpstr>Types Of Security Assessments-Part 3</vt:lpstr>
      <vt:lpstr>Types Of Security Assessments-Part 3</vt:lpstr>
      <vt:lpstr>Types Of Security Assessments-Part 3</vt:lpstr>
      <vt:lpstr>Types Of Security Assessments-Part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1615</cp:revision>
  <cp:lastPrinted>2017-07-15T17:14:51Z</cp:lastPrinted>
  <dcterms:modified xsi:type="dcterms:W3CDTF">2017-07-31T11:31:05Z</dcterms:modified>
</cp:coreProperties>
</file>