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take a look at a brief summary of all the assessment types…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483" y="5453244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923" y="5944572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78125"/>
              </p:ext>
            </p:extLst>
          </p:nvPr>
        </p:nvGraphicFramePr>
        <p:xfrm>
          <a:off x="827004" y="1256321"/>
          <a:ext cx="749052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23"/>
                <a:gridCol w="4689833"/>
                <a:gridCol w="1796669"/>
              </a:tblGrid>
              <a:tr h="456229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OUTPUT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568287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VA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Designed to find as many vulnerabilities as possible for the purpose of prioritizing remediation efforts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The output is a list of prioritized issues.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2680345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PT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Designed to determine whether an attacker can achieve specific goals when facing your current security posture, such as stealing sensitive data or other activities that would harm the org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Report stating whether the goals were achieved or not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3654" y="5562428"/>
            <a:ext cx="653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35335"/>
              </p:ext>
            </p:extLst>
          </p:nvPr>
        </p:nvGraphicFramePr>
        <p:xfrm>
          <a:off x="809418" y="1397001"/>
          <a:ext cx="757844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08"/>
                <a:gridCol w="4744881"/>
                <a:gridCol w="1817758"/>
              </a:tblGrid>
              <a:tr h="466934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OUTPUT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2743234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Audit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Designed to determine how a given organization measures against a given standard. Audits, as a rule, do not test security directly, but rather test compliance with a standard.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List of areas that must be fixed in order to achieve compliance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7323" y="5226658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22411"/>
              </p:ext>
            </p:extLst>
          </p:nvPr>
        </p:nvGraphicFramePr>
        <p:xfrm>
          <a:off x="950097" y="1397001"/>
          <a:ext cx="7226755" cy="30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08"/>
                <a:gridCol w="5639447"/>
              </a:tblGrid>
              <a:tr h="501199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2537321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White Box,</a:t>
                      </a:r>
                    </a:p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Grey Box,</a:t>
                      </a:r>
                    </a:p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Black Box</a:t>
                      </a:r>
                    </a:p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Assess-</a:t>
                      </a:r>
                      <a:r>
                        <a:rPr lang="en-US" sz="2600" i="0" dirty="0" err="1" smtClean="0">
                          <a:latin typeface="Candara" panose="020E0502030303020204" pitchFamily="34" charset="0"/>
                        </a:rPr>
                        <a:t>ments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Measure of how much information is being provided to a security testing organization during an assessment. These can be internal, external, application-based, network-based, with or without exploitation, </a:t>
                      </a:r>
                      <a:r>
                        <a:rPr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etc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119" y="5386582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573"/>
              </p:ext>
            </p:extLst>
          </p:nvPr>
        </p:nvGraphicFramePr>
        <p:xfrm>
          <a:off x="756663" y="1397001"/>
          <a:ext cx="759603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71"/>
                <a:gridCol w="3925285"/>
                <a:gridCol w="1821976"/>
              </a:tblGrid>
              <a:tr h="487396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OUTPUT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2863449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Risk Assess-</a:t>
                      </a:r>
                      <a:r>
                        <a:rPr lang="en-US" sz="2600" i="0" dirty="0" err="1" smtClean="0">
                          <a:latin typeface="Candara" panose="020E0502030303020204" pitchFamily="34" charset="0"/>
                        </a:rPr>
                        <a:t>ment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determining the most important risks facing a given organization for the purposes of ensuring that they are brought within acceptable levels for the business.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List of prioritized risks followed by </a:t>
                      </a:r>
                      <a:r>
                        <a:rPr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recommen-dations</a:t>
                      </a: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703" y="4982136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68078"/>
              </p:ext>
            </p:extLst>
          </p:nvPr>
        </p:nvGraphicFramePr>
        <p:xfrm>
          <a:off x="774248" y="1397001"/>
          <a:ext cx="759603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024"/>
                <a:gridCol w="3255441"/>
                <a:gridCol w="2719566"/>
              </a:tblGrid>
              <a:tr h="483103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OUTPUT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2445711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Threat Assess-</a:t>
                      </a:r>
                      <a:r>
                        <a:rPr lang="en-US" sz="2600" i="0" dirty="0" err="1" smtClean="0">
                          <a:latin typeface="Candara" panose="020E0502030303020204" pitchFamily="34" charset="0"/>
                        </a:rPr>
                        <a:t>ment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Determining whether a given threat is worth spending limited resources on.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Recommendation of what—if any—amount of effort should be dedicated to the issue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334" y="5140397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15925"/>
              </p:ext>
            </p:extLst>
          </p:nvPr>
        </p:nvGraphicFramePr>
        <p:xfrm>
          <a:off x="862173" y="1397001"/>
          <a:ext cx="7410737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61"/>
                <a:gridCol w="4947276"/>
              </a:tblGrid>
              <a:tr h="471227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650089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Bug Bounties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Crowdsourcing for the discovery of vulnerabilities in a system. Utilizes large collection of independent researchers who all bring their own perspectives to the testing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8867" y="5562428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43278"/>
              </p:ext>
            </p:extLst>
          </p:nvPr>
        </p:nvGraphicFramePr>
        <p:xfrm>
          <a:off x="844588" y="1273906"/>
          <a:ext cx="742018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  <a:gridCol w="5548055"/>
              </a:tblGrid>
              <a:tr h="483649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SUMMARY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4020332">
                <a:tc>
                  <a:txBody>
                    <a:bodyPr/>
                    <a:lstStyle/>
                    <a:p>
                      <a:pPr algn="ctr"/>
                      <a:r>
                        <a:rPr lang="en-US" sz="2600" i="0" dirty="0" smtClean="0">
                          <a:latin typeface="Candara" panose="020E0502030303020204" pitchFamily="34" charset="0"/>
                        </a:rPr>
                        <a:t>Red Team Assessment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Continuously and effectively emulate an organization’s real-world attackers for the purpose of improving its defensive capabilities. Red Teams operate continuously, with near-full-scope and very limited restrictions, and constantly evolve their approaches to match and/or exceed the capabilities of the organization’s actual attackers.</a:t>
                      </a:r>
                      <a:endParaRPr lang="en-US" sz="2600" i="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454" y="6003765"/>
            <a:ext cx="776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</a:t>
            </a:r>
            <a:r>
              <a:rPr lang="en-US" sz="1600" dirty="0" smtClean="0"/>
              <a:t>danielmiessler.com/study/securityassessment-types</a:t>
            </a:r>
            <a:r>
              <a:rPr lang="en-US" sz="1600" dirty="0"/>
              <a:t>/#gs.NdADAuQ</a:t>
            </a:r>
          </a:p>
        </p:txBody>
      </p:sp>
    </p:spTree>
    <p:extLst>
      <p:ext uri="{BB962C8B-B14F-4D97-AF65-F5344CB8AC3E}">
        <p14:creationId xmlns:p14="http://schemas.microsoft.com/office/powerpoint/2010/main" val="557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7234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Vulnerability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Penetration test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Audits</a:t>
            </a:r>
          </a:p>
          <a:p>
            <a:pPr marL="514350" indent="-457200"/>
            <a:r>
              <a:rPr lang="en-US" sz="2600" dirty="0" err="1" smtClean="0">
                <a:latin typeface="Candara" panose="020E0502030303020204" pitchFamily="34" charset="0"/>
              </a:rPr>
              <a:t>Whitebox</a:t>
            </a:r>
            <a:r>
              <a:rPr lang="en-US" sz="2600" dirty="0" smtClean="0">
                <a:latin typeface="Candara" panose="020E0502030303020204" pitchFamily="34" charset="0"/>
              </a:rPr>
              <a:t>/</a:t>
            </a:r>
            <a:r>
              <a:rPr lang="en-US" sz="2600" dirty="0" err="1" smtClean="0">
                <a:latin typeface="Candara" panose="020E0502030303020204" pitchFamily="34" charset="0"/>
              </a:rPr>
              <a:t>greybox</a:t>
            </a:r>
            <a:r>
              <a:rPr lang="en-US" sz="2600" dirty="0" smtClean="0">
                <a:latin typeface="Candara" panose="020E0502030303020204" pitchFamily="34" charset="0"/>
              </a:rPr>
              <a:t>/ </a:t>
            </a:r>
            <a:r>
              <a:rPr lang="en-US" sz="2600" dirty="0" err="1" smtClean="0">
                <a:latin typeface="Candara" panose="020E0502030303020204" pitchFamily="34" charset="0"/>
              </a:rPr>
              <a:t>blackbox</a:t>
            </a:r>
            <a:r>
              <a:rPr lang="en-US" sz="2600" dirty="0" smtClean="0">
                <a:latin typeface="Candara" panose="020E0502030303020204" pitchFamily="34" charset="0"/>
              </a:rPr>
              <a:t> assessments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Risk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Threat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Red team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</a:t>
            </a:r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Assessments-Part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483" y="5706256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https://danielmiessler.com/study/security-assessment-types/#gs.NdADAuQ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1881" y="55682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20045</TotalTime>
  <Words>344</Words>
  <Application>Microsoft Office PowerPoint</Application>
  <PresentationFormat>On-screen Show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Types Of Security Assessments-Part 4</vt:lpstr>
      <vt:lpstr>Types Of Security Assessments-Part 4</vt:lpstr>
      <vt:lpstr>Types Of Security Assessments-Part 4</vt:lpstr>
      <vt:lpstr>Types Of Security Assessments-Part 4</vt:lpstr>
      <vt:lpstr>Types Of Security Assessments-Part 4</vt:lpstr>
      <vt:lpstr>Types Of Security Assessments-Part 4</vt:lpstr>
      <vt:lpstr>Types Of Security Assessments-Part 4</vt:lpstr>
      <vt:lpstr>Types Of Security Assessments-Part 4</vt:lpstr>
      <vt:lpstr>Types Of Security Assessments-Part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1613</cp:revision>
  <cp:lastPrinted>2017-07-15T17:14:51Z</cp:lastPrinted>
  <dcterms:modified xsi:type="dcterms:W3CDTF">2017-07-31T10:17:14Z</dcterms:modified>
</cp:coreProperties>
</file>