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SYSTEM PORT SCANNING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IDENTIFICATION OF SYSTEM SERVICES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IDENTIFICATION &amp; VERIFICATION OF SYSTEM VULNERABILITIES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PENETRATION TESTING (SYSTEM EXPLOITATION)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IDENTIFICATION &amp; VERIFICATION OF SYSTEM VULNERABILITIES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Enumerate discovered vulnerabilities. 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Estimate probable impact (classify vulnerabilities found). 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Identify attack paths and scenarios for exploitation.</a:t>
            </a:r>
          </a:p>
          <a:p>
            <a:pPr marL="5715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0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4. PENETRATION TESTING (SYSTEM EXPLOITATION)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-Following </a:t>
            </a:r>
            <a:r>
              <a:rPr lang="en-US" sz="2600" dirty="0">
                <a:latin typeface="Candara" panose="020E0502030303020204" pitchFamily="34" charset="0"/>
              </a:rPr>
              <a:t>the approvals of individual attacks by Customer, the assessor tries to gain unauthorized access by circumventing the security measures in place and tries to reach as wide a level of access as possible. This process will have the following steps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3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4. PENETRATION TESTING (SYSTEM EXPLOITATION)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Find </a:t>
            </a:r>
            <a:r>
              <a:rPr lang="en-US" sz="2600" dirty="0">
                <a:latin typeface="Candara" panose="020E0502030303020204" pitchFamily="34" charset="0"/>
              </a:rPr>
              <a:t>proof of concept code/tool 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Find </a:t>
            </a:r>
            <a:r>
              <a:rPr lang="en-US" sz="2600" dirty="0">
                <a:latin typeface="Candara" panose="020E0502030303020204" pitchFamily="34" charset="0"/>
              </a:rPr>
              <a:t>proof of concept code available in your own repository or from publicly available sources to test for vulnerabilities. If the code is from your own trusted repository </a:t>
            </a:r>
            <a:r>
              <a:rPr lang="en-US" sz="2600" dirty="0" smtClean="0">
                <a:latin typeface="Candara" panose="020E0502030303020204" pitchFamily="34" charset="0"/>
              </a:rPr>
              <a:t>and…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26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4. PENETRATION TESTING (SYSTEM EXPLOITATION)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…thoroughly </a:t>
            </a:r>
            <a:r>
              <a:rPr lang="en-US" sz="2600" dirty="0">
                <a:latin typeface="Candara" panose="020E0502030303020204" pitchFamily="34" charset="0"/>
              </a:rPr>
              <a:t>tested, you can use it, otherwise test it in an isolated environment.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Develop </a:t>
            </a:r>
            <a:r>
              <a:rPr lang="en-US" sz="2600" dirty="0">
                <a:latin typeface="Candara" panose="020E0502030303020204" pitchFamily="34" charset="0"/>
              </a:rPr>
              <a:t>tools/scripts 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Under </a:t>
            </a:r>
            <a:r>
              <a:rPr lang="en-US" sz="2600" dirty="0">
                <a:latin typeface="Candara" panose="020E0502030303020204" pitchFamily="34" charset="0"/>
              </a:rPr>
              <a:t>some circumstances it will be necessary (and cost effective) for assessors to create their own tools and scripts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9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4. PENETRATION TESTING (SYSTEM EXPLOITATION)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…Test </a:t>
            </a:r>
            <a:r>
              <a:rPr lang="en-US" sz="2600" dirty="0">
                <a:latin typeface="Candara" panose="020E0502030303020204" pitchFamily="34" charset="0"/>
              </a:rPr>
              <a:t>proof of concept code/tool in an isolated environment 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The </a:t>
            </a:r>
            <a:r>
              <a:rPr lang="en-US" sz="2600" dirty="0">
                <a:latin typeface="Candara" panose="020E0502030303020204" pitchFamily="34" charset="0"/>
              </a:rPr>
              <a:t>proof of concept code/tool is used against the target to gain as many points of unauthorized access as possible.</a:t>
            </a:r>
          </a:p>
          <a:p>
            <a:pPr marL="0" indent="0">
              <a:buNone/>
            </a:pPr>
            <a:r>
              <a:rPr lang="en-US" sz="2600" smtClean="0">
                <a:latin typeface="Candara" panose="020E0502030303020204" pitchFamily="34" charset="0"/>
              </a:rPr>
              <a:t>- Document </a:t>
            </a:r>
            <a:r>
              <a:rPr lang="en-US" sz="2600" dirty="0">
                <a:latin typeface="Candara" panose="020E0502030303020204" pitchFamily="34" charset="0"/>
              </a:rPr>
              <a:t>findings </a:t>
            </a:r>
          </a:p>
          <a:p>
            <a:pPr marL="5715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1881" y="611419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SYSTEM PORT SCANNING</a:t>
            </a:r>
          </a:p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Port </a:t>
            </a:r>
            <a:r>
              <a:rPr lang="en-US" sz="2600" dirty="0">
                <a:latin typeface="Candara" panose="020E0502030303020204" pitchFamily="34" charset="0"/>
              </a:rPr>
              <a:t>scanning is one of the most important phases of a vulnerability assessment exercise prior to a penetration test.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This </a:t>
            </a:r>
            <a:r>
              <a:rPr lang="en-US" sz="2600" dirty="0">
                <a:latin typeface="Candara" panose="020E0502030303020204" pitchFamily="34" charset="0"/>
              </a:rPr>
              <a:t>will be the first tool used by an attacker once he has identified the IP address to be targeted.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2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SYSTEM PORT SCANNING…</a:t>
            </a:r>
          </a:p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The </a:t>
            </a:r>
            <a:r>
              <a:rPr lang="en-US" sz="2600" dirty="0">
                <a:latin typeface="Candara" panose="020E0502030303020204" pitchFamily="34" charset="0"/>
              </a:rPr>
              <a:t>key part here is to use a multiple of port-scanning tools in order to ensure the least false positives and the maximum information that can be gathered.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80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IDENTIFICATION OF SYSTEM SERVICES</a:t>
            </a:r>
          </a:p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Once </a:t>
            </a:r>
            <a:r>
              <a:rPr lang="en-US" sz="2600" dirty="0">
                <a:latin typeface="Candara" panose="020E0502030303020204" pitchFamily="34" charset="0"/>
              </a:rPr>
              <a:t>the open ports have been enumerated, it is important to determine the services that are keeping those ports open. </a:t>
            </a:r>
            <a:r>
              <a:rPr lang="en-US" sz="2600" dirty="0" smtClean="0">
                <a:latin typeface="Candara" panose="020E0502030303020204" pitchFamily="34" charset="0"/>
              </a:rPr>
              <a:t>- This </a:t>
            </a:r>
            <a:r>
              <a:rPr lang="en-US" sz="2600" dirty="0">
                <a:latin typeface="Candara" panose="020E0502030303020204" pitchFamily="34" charset="0"/>
              </a:rPr>
              <a:t>is typically done by analyzing the banners thrown back when a default connection is made to the open port.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4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2. IDENTIFICATION OF SYSTEM SERVICES…</a:t>
            </a:r>
          </a:p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The </a:t>
            </a:r>
            <a:r>
              <a:rPr lang="en-US" sz="2600" dirty="0">
                <a:latin typeface="Candara" panose="020E0502030303020204" pitchFamily="34" charset="0"/>
              </a:rPr>
              <a:t>latest </a:t>
            </a:r>
            <a:r>
              <a:rPr lang="en-US" sz="2600" dirty="0" err="1">
                <a:latin typeface="Candara" panose="020E0502030303020204" pitchFamily="34" charset="0"/>
              </a:rPr>
              <a:t>nmap</a:t>
            </a:r>
            <a:r>
              <a:rPr lang="en-US" sz="2600" dirty="0">
                <a:latin typeface="Candara" panose="020E0502030303020204" pitchFamily="34" charset="0"/>
              </a:rPr>
              <a:t> version allows this to be done using the –</a:t>
            </a:r>
            <a:r>
              <a:rPr lang="en-US" sz="2600" dirty="0" err="1">
                <a:latin typeface="Candara" panose="020E0502030303020204" pitchFamily="34" charset="0"/>
              </a:rPr>
              <a:t>sV</a:t>
            </a:r>
            <a:r>
              <a:rPr lang="en-US" sz="2600" dirty="0">
                <a:latin typeface="Candara" panose="020E0502030303020204" pitchFamily="34" charset="0"/>
              </a:rPr>
              <a:t> switch.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5715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2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IDENTIFICATION &amp; VERIFICATION OF SYSTEM VULNERABILITIES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Candara" panose="020E0502030303020204" pitchFamily="34" charset="0"/>
              </a:rPr>
              <a:t>During </a:t>
            </a:r>
            <a:r>
              <a:rPr lang="en-US" sz="2600" dirty="0">
                <a:latin typeface="Candara" panose="020E0502030303020204" pitchFamily="34" charset="0"/>
              </a:rPr>
              <a:t>vulnerability identification, </a:t>
            </a:r>
            <a:r>
              <a:rPr lang="en-US" sz="2600" dirty="0" smtClean="0">
                <a:latin typeface="Candara" panose="020E0502030303020204" pitchFamily="34" charset="0"/>
              </a:rPr>
              <a:t>an </a:t>
            </a:r>
            <a:r>
              <a:rPr lang="en-US" sz="2600" dirty="0">
                <a:latin typeface="Candara" panose="020E0502030303020204" pitchFamily="34" charset="0"/>
              </a:rPr>
              <a:t>assessor will perform several activities to detect exploitable weak points.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04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IDENTIFICATION &amp; VERIFICATION OF SYSTEM VULNERABILITIES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These </a:t>
            </a:r>
            <a:r>
              <a:rPr lang="en-US" sz="2600" dirty="0">
                <a:latin typeface="Candara" panose="020E0502030303020204" pitchFamily="34" charset="0"/>
              </a:rPr>
              <a:t>activities include:</a:t>
            </a:r>
          </a:p>
          <a:p>
            <a:pPr>
              <a:buFontTx/>
              <a:buChar char="-"/>
            </a:pPr>
            <a:r>
              <a:rPr lang="en-US" sz="2600" dirty="0" smtClean="0">
                <a:latin typeface="Candara" panose="020E0502030303020204" pitchFamily="34" charset="0"/>
              </a:rPr>
              <a:t>Identify </a:t>
            </a:r>
            <a:r>
              <a:rPr lang="en-US" sz="2600" dirty="0">
                <a:latin typeface="Candara" panose="020E0502030303020204" pitchFamily="34" charset="0"/>
              </a:rPr>
              <a:t>vulnerable services using service banners.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>
              <a:buFontTx/>
              <a:buChar char="-"/>
            </a:pPr>
            <a:r>
              <a:rPr lang="en-US" sz="2600" dirty="0" smtClean="0">
                <a:latin typeface="Candara" panose="020E0502030303020204" pitchFamily="34" charset="0"/>
              </a:rPr>
              <a:t>Perform </a:t>
            </a:r>
            <a:r>
              <a:rPr lang="en-US" sz="2600" dirty="0">
                <a:latin typeface="Candara" panose="020E0502030303020204" pitchFamily="34" charset="0"/>
              </a:rPr>
              <a:t>vulnerability scan to search for known vulnerabilities. Information regarding known </a:t>
            </a:r>
            <a:r>
              <a:rPr lang="en-US" sz="2600" dirty="0" smtClean="0">
                <a:latin typeface="Candara" panose="020E0502030303020204" pitchFamily="34" charset="0"/>
              </a:rPr>
              <a:t>vulnerabilities…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8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IDENTIFICATION &amp; VERIFICATION OF SYSTEM VULNERABILITIES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Information </a:t>
            </a:r>
            <a:r>
              <a:rPr lang="en-US" sz="2600" dirty="0">
                <a:latin typeface="Candara" panose="020E0502030303020204" pitchFamily="34" charset="0"/>
              </a:rPr>
              <a:t>regarding known vulnerabilities can be obtained from the vendors’ security announcements, or from public databases such as </a:t>
            </a:r>
            <a:r>
              <a:rPr lang="en-US" sz="2600" dirty="0" err="1">
                <a:latin typeface="Candara" panose="020E0502030303020204" pitchFamily="34" charset="0"/>
              </a:rPr>
              <a:t>SecurityFocus</a:t>
            </a:r>
            <a:r>
              <a:rPr lang="en-US" sz="2600" dirty="0">
                <a:latin typeface="Candara" panose="020E0502030303020204" pitchFamily="34" charset="0"/>
              </a:rPr>
              <a:t>, CVE or CERT advisories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20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3. IDENTIFICATION &amp; VERIFICATION OF SYSTEM VULNERABILITIES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- Perform false positive and false negative verification (e.g. by correlating vulnerabilities with each other and with previously acquired information).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STAGES OF 3</a:t>
            </a:r>
            <a:r>
              <a:rPr lang="en-US" sz="2800" b="1" baseline="30000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RD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PARTY PENETRATION TEST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43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18586</TotalTime>
  <Words>634</Words>
  <Application>Microsoft Office PowerPoint</Application>
  <PresentationFormat>On-screen Show (4:3)</PresentationFormat>
  <Paragraphs>83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STAGES OF 3RD PARTY PENETRATION TEST</vt:lpstr>
      <vt:lpstr>STAGES OF 3RD PARTY PENETRATION TEST</vt:lpstr>
      <vt:lpstr>STAGES OF 3RD PARTY PENETRATION TEST</vt:lpstr>
      <vt:lpstr>STAGES OF 3RD PARTY PENETRATION TEST</vt:lpstr>
      <vt:lpstr>STAGES OF 3RD PARTY PENETRATION TEST</vt:lpstr>
      <vt:lpstr>STAGES OF 3RD PARTY PENETRATION TEST</vt:lpstr>
      <vt:lpstr>STAGES OF 3RD PARTY PENETRATION TEST</vt:lpstr>
      <vt:lpstr>STAGES OF 3RD PARTY PENETRATION TEST</vt:lpstr>
      <vt:lpstr>STAGES OF 3RD PARTY PENETRATION TEST</vt:lpstr>
      <vt:lpstr>STAGES OF 3RD PARTY PENETRATION TEST</vt:lpstr>
      <vt:lpstr>STAGES OF 3RD PARTY PENETRATION TEST</vt:lpstr>
      <vt:lpstr>STAGES OF 3RD PARTY PENETRATION TEST</vt:lpstr>
      <vt:lpstr>STAGES OF 3RD PARTY PENETRATION TEST</vt:lpstr>
      <vt:lpstr>STAGES OF 3RD PARTY PENETRATION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1615</cp:revision>
  <cp:lastPrinted>2017-07-15T17:14:51Z</cp:lastPrinted>
  <dcterms:modified xsi:type="dcterms:W3CDTF">2018-12-17T11:50:38Z</dcterms:modified>
</cp:coreProperties>
</file>