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5" r:id="rId3"/>
    <p:sldId id="386" r:id="rId4"/>
    <p:sldId id="387" r:id="rId5"/>
    <p:sldId id="388" r:id="rId6"/>
    <p:sldId id="389" r:id="rId7"/>
    <p:sldId id="39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0" y="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Key Benefits: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Prevention of attacks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Prevention of fraud &amp; pilferage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 reliable &amp; robust IT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Benefits Of The Security Transformation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Benefits Of The Security Transformation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0" y="1745551"/>
            <a:ext cx="7582469" cy="346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0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Benefits Of The Security Transformation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94" y="1284288"/>
            <a:ext cx="5602430" cy="471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0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Impact of attacks: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Loss of market goodwill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Loss of customer confidence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Regulatory fines, legal consequences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Benefits Of The Security Transformation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2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Prevention Of Fraud &amp; Pilferage: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An effective Information Security Program makes it harder to conduct fraud, abuse, or misuse without getting detected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Controls in business process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Audits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Benefits Of The Security Transformation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1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 Reliable &amp; Robust IT Setup: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Business continuity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&amp;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DR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Redundancy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Backups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Capacity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Change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Incident management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Benefits Of The Security Transformation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7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Conclusion: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An effective Information Security Program (achieved through an Information Security Transformation) is essential wherever an IT setup exists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Not a luxury but </a:t>
            </a:r>
            <a:r>
              <a:rPr lang="en-US" sz="2600" smtClean="0">
                <a:latin typeface="Candara" panose="020E0502030303020204" pitchFamily="34" charset="0"/>
                <a:cs typeface="Arial"/>
              </a:rPr>
              <a:t>an imperative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Benefits Of The Security Transformation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233" y="605960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20154</TotalTime>
  <Words>161</Words>
  <Application>Microsoft Office PowerPoint</Application>
  <PresentationFormat>On-screen Show (4:3)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Benefits Of The Security Transformation</vt:lpstr>
      <vt:lpstr>Benefits Of The Security Transformation</vt:lpstr>
      <vt:lpstr>Benefits Of The Security Transformation</vt:lpstr>
      <vt:lpstr>Benefits Of The Security Transformation</vt:lpstr>
      <vt:lpstr>Benefits Of The Security Transformation</vt:lpstr>
      <vt:lpstr>Benefits Of The Security Transformation</vt:lpstr>
      <vt:lpstr>Benefits Of The Security Transformation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1646</cp:revision>
  <cp:lastPrinted>2017-07-15T17:14:51Z</cp:lastPrinted>
  <dcterms:modified xsi:type="dcterms:W3CDTF">2017-08-20T10:42:23Z</dcterms:modified>
</cp:coreProperties>
</file>