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3" r:id="rId2"/>
    <p:sldId id="384" r:id="rId3"/>
    <p:sldId id="385" r:id="rId4"/>
    <p:sldId id="386" r:id="rId5"/>
    <p:sldId id="391" r:id="rId6"/>
    <p:sldId id="387" r:id="rId7"/>
    <p:sldId id="388" r:id="rId8"/>
    <p:sldId id="389" r:id="rId9"/>
    <p:sldId id="39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54" y="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05681-D31E-4ED5-AF9A-11DE03796F68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8C69F8-5956-41A6-BBE7-921B1F762245}">
      <dgm:prSet phldrT="[Text]"/>
      <dgm:spPr/>
      <dgm:t>
        <a:bodyPr/>
        <a:lstStyle/>
        <a:p>
          <a:r>
            <a:rPr lang="en-US" dirty="0" smtClean="0"/>
            <a:t>Month 1: </a:t>
          </a:r>
          <a:r>
            <a:rPr lang="en-US" b="1" dirty="0" smtClean="0"/>
            <a:t>Planning</a:t>
          </a:r>
          <a:endParaRPr lang="en-US" b="1" dirty="0"/>
        </a:p>
      </dgm:t>
    </dgm:pt>
    <dgm:pt modelId="{ECA9D9ED-E5E2-4784-B3C8-C2A46FEC8930}" type="parTrans" cxnId="{B1D49B06-A904-4DB1-8975-C575F4549FF3}">
      <dgm:prSet/>
      <dgm:spPr/>
      <dgm:t>
        <a:bodyPr/>
        <a:lstStyle/>
        <a:p>
          <a:endParaRPr lang="en-US"/>
        </a:p>
      </dgm:t>
    </dgm:pt>
    <dgm:pt modelId="{6D5D0A26-5CBD-4398-8537-E28A486BD64A}" type="sibTrans" cxnId="{B1D49B06-A904-4DB1-8975-C575F4549FF3}">
      <dgm:prSet/>
      <dgm:spPr/>
      <dgm:t>
        <a:bodyPr/>
        <a:lstStyle/>
        <a:p>
          <a:endParaRPr lang="en-US"/>
        </a:p>
      </dgm:t>
    </dgm:pt>
    <dgm:pt modelId="{9EA58F66-FB16-42FC-BE5E-ED09AB58D318}">
      <dgm:prSet phldrT="[Text]"/>
      <dgm:spPr/>
      <dgm:t>
        <a:bodyPr/>
        <a:lstStyle/>
        <a:p>
          <a:r>
            <a:rPr lang="en-US" dirty="0" smtClean="0"/>
            <a:t>Months 2-3</a:t>
          </a:r>
        </a:p>
        <a:p>
          <a:r>
            <a:rPr lang="en-US" b="1" dirty="0" smtClean="0"/>
            <a:t>Phase 1</a:t>
          </a:r>
          <a:endParaRPr lang="en-US" b="1" dirty="0"/>
        </a:p>
      </dgm:t>
    </dgm:pt>
    <dgm:pt modelId="{7B08DB6C-8181-47E1-823F-891A40A0EA93}" type="parTrans" cxnId="{496A6C3C-434F-4325-A03A-62A0B2E627C5}">
      <dgm:prSet/>
      <dgm:spPr/>
      <dgm:t>
        <a:bodyPr/>
        <a:lstStyle/>
        <a:p>
          <a:endParaRPr lang="en-US"/>
        </a:p>
      </dgm:t>
    </dgm:pt>
    <dgm:pt modelId="{34554FB3-79F2-4EDB-B777-C6ECFB311F49}" type="sibTrans" cxnId="{496A6C3C-434F-4325-A03A-62A0B2E627C5}">
      <dgm:prSet/>
      <dgm:spPr/>
      <dgm:t>
        <a:bodyPr/>
        <a:lstStyle/>
        <a:p>
          <a:endParaRPr lang="en-US"/>
        </a:p>
      </dgm:t>
    </dgm:pt>
    <dgm:pt modelId="{4C55BB3B-ECD7-4FBC-9E3E-1DE71D9BA504}">
      <dgm:prSet phldrT="[Text]"/>
      <dgm:spPr/>
      <dgm:t>
        <a:bodyPr/>
        <a:lstStyle/>
        <a:p>
          <a:r>
            <a:rPr lang="en-US" dirty="0" smtClean="0"/>
            <a:t>Months 4-5</a:t>
          </a:r>
        </a:p>
        <a:p>
          <a:r>
            <a:rPr lang="en-US" b="1" dirty="0" smtClean="0"/>
            <a:t>Phase 2</a:t>
          </a:r>
          <a:endParaRPr lang="en-US" b="1" dirty="0"/>
        </a:p>
      </dgm:t>
    </dgm:pt>
    <dgm:pt modelId="{C37669FB-4D20-4B9E-B3C8-91AD890D73A2}" type="parTrans" cxnId="{08CF476B-66A5-41A3-AB94-C0DD11BBB30B}">
      <dgm:prSet/>
      <dgm:spPr/>
      <dgm:t>
        <a:bodyPr/>
        <a:lstStyle/>
        <a:p>
          <a:endParaRPr lang="en-US"/>
        </a:p>
      </dgm:t>
    </dgm:pt>
    <dgm:pt modelId="{A75B2760-C226-4C03-8D5C-CBCF8773E7AB}" type="sibTrans" cxnId="{08CF476B-66A5-41A3-AB94-C0DD11BBB30B}">
      <dgm:prSet/>
      <dgm:spPr/>
      <dgm:t>
        <a:bodyPr/>
        <a:lstStyle/>
        <a:p>
          <a:endParaRPr lang="en-US"/>
        </a:p>
      </dgm:t>
    </dgm:pt>
    <dgm:pt modelId="{6B9DB45A-8E35-43DB-895E-97959C03BA41}">
      <dgm:prSet/>
      <dgm:spPr/>
      <dgm:t>
        <a:bodyPr/>
        <a:lstStyle/>
        <a:p>
          <a:r>
            <a:rPr lang="en-US" dirty="0" smtClean="0"/>
            <a:t>Months 6-7</a:t>
          </a:r>
        </a:p>
        <a:p>
          <a:r>
            <a:rPr lang="en-US" b="1" dirty="0" smtClean="0"/>
            <a:t>Phase 3</a:t>
          </a:r>
          <a:endParaRPr lang="en-US" b="1" dirty="0"/>
        </a:p>
      </dgm:t>
    </dgm:pt>
    <dgm:pt modelId="{77D22073-4B9A-4864-BF82-C54FC2B6DA01}" type="parTrans" cxnId="{761540BF-1755-4EA2-AD58-279B4C446860}">
      <dgm:prSet/>
      <dgm:spPr/>
      <dgm:t>
        <a:bodyPr/>
        <a:lstStyle/>
        <a:p>
          <a:endParaRPr lang="en-US"/>
        </a:p>
      </dgm:t>
    </dgm:pt>
    <dgm:pt modelId="{72D3906D-FEBA-41EF-B7A1-1FE42A821FA7}" type="sibTrans" cxnId="{761540BF-1755-4EA2-AD58-279B4C446860}">
      <dgm:prSet/>
      <dgm:spPr/>
      <dgm:t>
        <a:bodyPr/>
        <a:lstStyle/>
        <a:p>
          <a:endParaRPr lang="en-US"/>
        </a:p>
      </dgm:t>
    </dgm:pt>
    <dgm:pt modelId="{74575387-1DA4-4781-8E33-B0A61A6A72F8}">
      <dgm:prSet/>
      <dgm:spPr/>
      <dgm:t>
        <a:bodyPr/>
        <a:lstStyle/>
        <a:p>
          <a:r>
            <a:rPr lang="en-US" dirty="0" smtClean="0"/>
            <a:t>Months 8-10</a:t>
          </a:r>
        </a:p>
        <a:p>
          <a:r>
            <a:rPr lang="en-US" b="1" dirty="0" smtClean="0"/>
            <a:t>Phase 4</a:t>
          </a:r>
          <a:endParaRPr lang="en-US" b="1" dirty="0"/>
        </a:p>
      </dgm:t>
    </dgm:pt>
    <dgm:pt modelId="{0139BF4C-F56C-4AE9-8F2B-C8BB1C24A2E8}" type="parTrans" cxnId="{DD363C64-D402-427F-80F6-A59D7BBAFF04}">
      <dgm:prSet/>
      <dgm:spPr/>
      <dgm:t>
        <a:bodyPr/>
        <a:lstStyle/>
        <a:p>
          <a:endParaRPr lang="en-US"/>
        </a:p>
      </dgm:t>
    </dgm:pt>
    <dgm:pt modelId="{14213A75-06B6-4C9B-B23E-79257D569E51}" type="sibTrans" cxnId="{DD363C64-D402-427F-80F6-A59D7BBAFF04}">
      <dgm:prSet/>
      <dgm:spPr/>
      <dgm:t>
        <a:bodyPr/>
        <a:lstStyle/>
        <a:p>
          <a:endParaRPr lang="en-US"/>
        </a:p>
      </dgm:t>
    </dgm:pt>
    <dgm:pt modelId="{622DA0EC-C971-4037-9605-E62CCB826F7C}">
      <dgm:prSet/>
      <dgm:spPr/>
      <dgm:t>
        <a:bodyPr/>
        <a:lstStyle/>
        <a:p>
          <a:r>
            <a:rPr lang="en-US" dirty="0" smtClean="0"/>
            <a:t>Months 11-12</a:t>
          </a:r>
        </a:p>
        <a:p>
          <a:r>
            <a:rPr lang="en-US" b="1" dirty="0" smtClean="0"/>
            <a:t>Phase 5</a:t>
          </a:r>
          <a:endParaRPr lang="en-US" b="1" dirty="0"/>
        </a:p>
      </dgm:t>
    </dgm:pt>
    <dgm:pt modelId="{8474F246-D714-4095-90E0-44DA1DB733C1}" type="parTrans" cxnId="{4DB73BD3-9A95-44A5-8D4E-502BCA471800}">
      <dgm:prSet/>
      <dgm:spPr/>
      <dgm:t>
        <a:bodyPr/>
        <a:lstStyle/>
        <a:p>
          <a:endParaRPr lang="en-US"/>
        </a:p>
      </dgm:t>
    </dgm:pt>
    <dgm:pt modelId="{5DFE7EDD-E38F-4057-8632-B213FAC0F095}" type="sibTrans" cxnId="{4DB73BD3-9A95-44A5-8D4E-502BCA471800}">
      <dgm:prSet/>
      <dgm:spPr/>
      <dgm:t>
        <a:bodyPr/>
        <a:lstStyle/>
        <a:p>
          <a:endParaRPr lang="en-US"/>
        </a:p>
      </dgm:t>
    </dgm:pt>
    <dgm:pt modelId="{8809A267-79E9-451D-BB42-5B07636E466A}" type="pres">
      <dgm:prSet presAssocID="{AD305681-D31E-4ED5-AF9A-11DE03796F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4B60A-79E0-41E5-96D3-29E46567BA27}" type="pres">
      <dgm:prSet presAssocID="{AD305681-D31E-4ED5-AF9A-11DE03796F68}" presName="arrow" presStyleLbl="bgShp" presStyleIdx="0" presStyleCnt="1"/>
      <dgm:spPr/>
    </dgm:pt>
    <dgm:pt modelId="{EE0287D9-9524-42AD-B2DC-67CC8F3BF2E5}" type="pres">
      <dgm:prSet presAssocID="{AD305681-D31E-4ED5-AF9A-11DE03796F68}" presName="points" presStyleCnt="0"/>
      <dgm:spPr/>
    </dgm:pt>
    <dgm:pt modelId="{A4D86C4C-9E55-4CC1-A75D-38BFE96F3974}" type="pres">
      <dgm:prSet presAssocID="{7E8C69F8-5956-41A6-BBE7-921B1F762245}" presName="compositeA" presStyleCnt="0"/>
      <dgm:spPr/>
    </dgm:pt>
    <dgm:pt modelId="{B8CD2AB6-6090-4E11-9DF8-2A7E934D1B49}" type="pres">
      <dgm:prSet presAssocID="{7E8C69F8-5956-41A6-BBE7-921B1F762245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1F2C1-50BD-4048-9143-682F1E77F23D}" type="pres">
      <dgm:prSet presAssocID="{7E8C69F8-5956-41A6-BBE7-921B1F762245}" presName="circleA" presStyleLbl="node1" presStyleIdx="0" presStyleCnt="6"/>
      <dgm:spPr/>
    </dgm:pt>
    <dgm:pt modelId="{85A90150-0E0B-4DBD-B97B-4EB825ECCE84}" type="pres">
      <dgm:prSet presAssocID="{7E8C69F8-5956-41A6-BBE7-921B1F762245}" presName="spaceA" presStyleCnt="0"/>
      <dgm:spPr/>
    </dgm:pt>
    <dgm:pt modelId="{36728CB2-0BD0-4F04-B952-9B486D68249F}" type="pres">
      <dgm:prSet presAssocID="{6D5D0A26-5CBD-4398-8537-E28A486BD64A}" presName="space" presStyleCnt="0"/>
      <dgm:spPr/>
    </dgm:pt>
    <dgm:pt modelId="{4E220C4C-51FC-44ED-A01A-24DE8CCEB9E1}" type="pres">
      <dgm:prSet presAssocID="{9EA58F66-FB16-42FC-BE5E-ED09AB58D318}" presName="compositeB" presStyleCnt="0"/>
      <dgm:spPr/>
    </dgm:pt>
    <dgm:pt modelId="{427A30A3-09C7-49AC-B16A-A57928E8F5D4}" type="pres">
      <dgm:prSet presAssocID="{9EA58F66-FB16-42FC-BE5E-ED09AB58D31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68CCC-7630-4A4B-A417-B75133D480CD}" type="pres">
      <dgm:prSet presAssocID="{9EA58F66-FB16-42FC-BE5E-ED09AB58D318}" presName="circleB" presStyleLbl="node1" presStyleIdx="1" presStyleCnt="6"/>
      <dgm:spPr/>
    </dgm:pt>
    <dgm:pt modelId="{3F303E5F-C8F5-4F61-BDA2-E9E891C00CC8}" type="pres">
      <dgm:prSet presAssocID="{9EA58F66-FB16-42FC-BE5E-ED09AB58D318}" presName="spaceB" presStyleCnt="0"/>
      <dgm:spPr/>
    </dgm:pt>
    <dgm:pt modelId="{CACB9506-88B2-4B1A-BB8E-C02D862478CB}" type="pres">
      <dgm:prSet presAssocID="{34554FB3-79F2-4EDB-B777-C6ECFB311F49}" presName="space" presStyleCnt="0"/>
      <dgm:spPr/>
    </dgm:pt>
    <dgm:pt modelId="{A6107C67-605F-4FD1-9BC5-1DCCFDC3DF2E}" type="pres">
      <dgm:prSet presAssocID="{4C55BB3B-ECD7-4FBC-9E3E-1DE71D9BA504}" presName="compositeA" presStyleCnt="0"/>
      <dgm:spPr/>
    </dgm:pt>
    <dgm:pt modelId="{DBECFB8C-350E-4AA9-8617-6E7D43F5AA44}" type="pres">
      <dgm:prSet presAssocID="{4C55BB3B-ECD7-4FBC-9E3E-1DE71D9BA504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FB7BD-7684-46B2-94AF-EA953AB18AA0}" type="pres">
      <dgm:prSet presAssocID="{4C55BB3B-ECD7-4FBC-9E3E-1DE71D9BA504}" presName="circleA" presStyleLbl="node1" presStyleIdx="2" presStyleCnt="6"/>
      <dgm:spPr/>
    </dgm:pt>
    <dgm:pt modelId="{7C657F89-4B6A-4AD9-9030-006D27EEE8FF}" type="pres">
      <dgm:prSet presAssocID="{4C55BB3B-ECD7-4FBC-9E3E-1DE71D9BA504}" presName="spaceA" presStyleCnt="0"/>
      <dgm:spPr/>
    </dgm:pt>
    <dgm:pt modelId="{6EF8B918-9B3A-431C-84EF-5FAF47B8B476}" type="pres">
      <dgm:prSet presAssocID="{A75B2760-C226-4C03-8D5C-CBCF8773E7AB}" presName="space" presStyleCnt="0"/>
      <dgm:spPr/>
    </dgm:pt>
    <dgm:pt modelId="{2B832FAD-A821-4E56-8CF9-47C01B599793}" type="pres">
      <dgm:prSet presAssocID="{6B9DB45A-8E35-43DB-895E-97959C03BA41}" presName="compositeB" presStyleCnt="0"/>
      <dgm:spPr/>
    </dgm:pt>
    <dgm:pt modelId="{34921B0B-B587-42A5-816F-629D7F0AC9D4}" type="pres">
      <dgm:prSet presAssocID="{6B9DB45A-8E35-43DB-895E-97959C03BA41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50DDF-AE17-4419-86C3-A04765B91B76}" type="pres">
      <dgm:prSet presAssocID="{6B9DB45A-8E35-43DB-895E-97959C03BA41}" presName="circleB" presStyleLbl="node1" presStyleIdx="3" presStyleCnt="6"/>
      <dgm:spPr/>
    </dgm:pt>
    <dgm:pt modelId="{61A8847F-BBFA-4CA8-AAA3-83A18727CE85}" type="pres">
      <dgm:prSet presAssocID="{6B9DB45A-8E35-43DB-895E-97959C03BA41}" presName="spaceB" presStyleCnt="0"/>
      <dgm:spPr/>
    </dgm:pt>
    <dgm:pt modelId="{9F6A8B43-0E50-46EB-8FEF-27670163CD78}" type="pres">
      <dgm:prSet presAssocID="{72D3906D-FEBA-41EF-B7A1-1FE42A821FA7}" presName="space" presStyleCnt="0"/>
      <dgm:spPr/>
    </dgm:pt>
    <dgm:pt modelId="{9F2FE34D-C9C1-4510-8304-8057513AC998}" type="pres">
      <dgm:prSet presAssocID="{74575387-1DA4-4781-8E33-B0A61A6A72F8}" presName="compositeA" presStyleCnt="0"/>
      <dgm:spPr/>
    </dgm:pt>
    <dgm:pt modelId="{FB637DFF-66E9-4E5D-8974-27DA06CFACF6}" type="pres">
      <dgm:prSet presAssocID="{74575387-1DA4-4781-8E33-B0A61A6A72F8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AA49E-76A2-4BDA-9270-5B99E2C655AE}" type="pres">
      <dgm:prSet presAssocID="{74575387-1DA4-4781-8E33-B0A61A6A72F8}" presName="circleA" presStyleLbl="node1" presStyleIdx="4" presStyleCnt="6"/>
      <dgm:spPr/>
    </dgm:pt>
    <dgm:pt modelId="{71A2CE53-4C9F-46FF-9365-6F50696EC3CD}" type="pres">
      <dgm:prSet presAssocID="{74575387-1DA4-4781-8E33-B0A61A6A72F8}" presName="spaceA" presStyleCnt="0"/>
      <dgm:spPr/>
    </dgm:pt>
    <dgm:pt modelId="{33C28A4D-F371-49B5-AFB5-06B6EC3C17B9}" type="pres">
      <dgm:prSet presAssocID="{14213A75-06B6-4C9B-B23E-79257D569E51}" presName="space" presStyleCnt="0"/>
      <dgm:spPr/>
    </dgm:pt>
    <dgm:pt modelId="{4DC4DCFC-8C8B-4E06-8911-FA663264287F}" type="pres">
      <dgm:prSet presAssocID="{622DA0EC-C971-4037-9605-E62CCB826F7C}" presName="compositeB" presStyleCnt="0"/>
      <dgm:spPr/>
    </dgm:pt>
    <dgm:pt modelId="{68A57632-F46A-42D2-9A0F-8E9417384792}" type="pres">
      <dgm:prSet presAssocID="{622DA0EC-C971-4037-9605-E62CCB826F7C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66A8-407A-4E54-BB51-B301327102C0}" type="pres">
      <dgm:prSet presAssocID="{622DA0EC-C971-4037-9605-E62CCB826F7C}" presName="circleB" presStyleLbl="node1" presStyleIdx="5" presStyleCnt="6"/>
      <dgm:spPr/>
    </dgm:pt>
    <dgm:pt modelId="{2D6F4C61-246B-42DF-9DA8-72961B9599F4}" type="pres">
      <dgm:prSet presAssocID="{622DA0EC-C971-4037-9605-E62CCB826F7C}" presName="spaceB" presStyleCnt="0"/>
      <dgm:spPr/>
    </dgm:pt>
  </dgm:ptLst>
  <dgm:cxnLst>
    <dgm:cxn modelId="{4DB73BD3-9A95-44A5-8D4E-502BCA471800}" srcId="{AD305681-D31E-4ED5-AF9A-11DE03796F68}" destId="{622DA0EC-C971-4037-9605-E62CCB826F7C}" srcOrd="5" destOrd="0" parTransId="{8474F246-D714-4095-90E0-44DA1DB733C1}" sibTransId="{5DFE7EDD-E38F-4057-8632-B213FAC0F095}"/>
    <dgm:cxn modelId="{496A6C3C-434F-4325-A03A-62A0B2E627C5}" srcId="{AD305681-D31E-4ED5-AF9A-11DE03796F68}" destId="{9EA58F66-FB16-42FC-BE5E-ED09AB58D318}" srcOrd="1" destOrd="0" parTransId="{7B08DB6C-8181-47E1-823F-891A40A0EA93}" sibTransId="{34554FB3-79F2-4EDB-B777-C6ECFB311F49}"/>
    <dgm:cxn modelId="{B184A4CF-5052-4D92-9A41-AC3A4B900413}" type="presOf" srcId="{622DA0EC-C971-4037-9605-E62CCB826F7C}" destId="{68A57632-F46A-42D2-9A0F-8E9417384792}" srcOrd="0" destOrd="0" presId="urn:microsoft.com/office/officeart/2005/8/layout/hProcess11"/>
    <dgm:cxn modelId="{B1D49B06-A904-4DB1-8975-C575F4549FF3}" srcId="{AD305681-D31E-4ED5-AF9A-11DE03796F68}" destId="{7E8C69F8-5956-41A6-BBE7-921B1F762245}" srcOrd="0" destOrd="0" parTransId="{ECA9D9ED-E5E2-4784-B3C8-C2A46FEC8930}" sibTransId="{6D5D0A26-5CBD-4398-8537-E28A486BD64A}"/>
    <dgm:cxn modelId="{8F3A5919-3A7A-44C4-81F5-63018E95EF08}" type="presOf" srcId="{74575387-1DA4-4781-8E33-B0A61A6A72F8}" destId="{FB637DFF-66E9-4E5D-8974-27DA06CFACF6}" srcOrd="0" destOrd="0" presId="urn:microsoft.com/office/officeart/2005/8/layout/hProcess11"/>
    <dgm:cxn modelId="{00953B23-BC06-4FE3-9F34-73C844E8DDA7}" type="presOf" srcId="{4C55BB3B-ECD7-4FBC-9E3E-1DE71D9BA504}" destId="{DBECFB8C-350E-4AA9-8617-6E7D43F5AA44}" srcOrd="0" destOrd="0" presId="urn:microsoft.com/office/officeart/2005/8/layout/hProcess11"/>
    <dgm:cxn modelId="{DD363C64-D402-427F-80F6-A59D7BBAFF04}" srcId="{AD305681-D31E-4ED5-AF9A-11DE03796F68}" destId="{74575387-1DA4-4781-8E33-B0A61A6A72F8}" srcOrd="4" destOrd="0" parTransId="{0139BF4C-F56C-4AE9-8F2B-C8BB1C24A2E8}" sibTransId="{14213A75-06B6-4C9B-B23E-79257D569E51}"/>
    <dgm:cxn modelId="{828B8784-71DB-4209-9638-267B297A58F0}" type="presOf" srcId="{7E8C69F8-5956-41A6-BBE7-921B1F762245}" destId="{B8CD2AB6-6090-4E11-9DF8-2A7E934D1B49}" srcOrd="0" destOrd="0" presId="urn:microsoft.com/office/officeart/2005/8/layout/hProcess11"/>
    <dgm:cxn modelId="{761540BF-1755-4EA2-AD58-279B4C446860}" srcId="{AD305681-D31E-4ED5-AF9A-11DE03796F68}" destId="{6B9DB45A-8E35-43DB-895E-97959C03BA41}" srcOrd="3" destOrd="0" parTransId="{77D22073-4B9A-4864-BF82-C54FC2B6DA01}" sibTransId="{72D3906D-FEBA-41EF-B7A1-1FE42A821FA7}"/>
    <dgm:cxn modelId="{08CF476B-66A5-41A3-AB94-C0DD11BBB30B}" srcId="{AD305681-D31E-4ED5-AF9A-11DE03796F68}" destId="{4C55BB3B-ECD7-4FBC-9E3E-1DE71D9BA504}" srcOrd="2" destOrd="0" parTransId="{C37669FB-4D20-4B9E-B3C8-91AD890D73A2}" sibTransId="{A75B2760-C226-4C03-8D5C-CBCF8773E7AB}"/>
    <dgm:cxn modelId="{1C57BA74-B139-4D02-B0F5-F13D093B447D}" type="presOf" srcId="{9EA58F66-FB16-42FC-BE5E-ED09AB58D318}" destId="{427A30A3-09C7-49AC-B16A-A57928E8F5D4}" srcOrd="0" destOrd="0" presId="urn:microsoft.com/office/officeart/2005/8/layout/hProcess11"/>
    <dgm:cxn modelId="{CEA4FECE-B558-441B-A01D-10E8673C3A51}" type="presOf" srcId="{6B9DB45A-8E35-43DB-895E-97959C03BA41}" destId="{34921B0B-B587-42A5-816F-629D7F0AC9D4}" srcOrd="0" destOrd="0" presId="urn:microsoft.com/office/officeart/2005/8/layout/hProcess11"/>
    <dgm:cxn modelId="{742F6CC9-4BAA-445B-90B1-C26FCE833E4E}" type="presOf" srcId="{AD305681-D31E-4ED5-AF9A-11DE03796F68}" destId="{8809A267-79E9-451D-BB42-5B07636E466A}" srcOrd="0" destOrd="0" presId="urn:microsoft.com/office/officeart/2005/8/layout/hProcess11"/>
    <dgm:cxn modelId="{8124C321-9388-4DEC-8769-963B464FF2FB}" type="presParOf" srcId="{8809A267-79E9-451D-BB42-5B07636E466A}" destId="{4504B60A-79E0-41E5-96D3-29E46567BA27}" srcOrd="0" destOrd="0" presId="urn:microsoft.com/office/officeart/2005/8/layout/hProcess11"/>
    <dgm:cxn modelId="{08582AAB-94BD-4E50-90D8-D979B0572099}" type="presParOf" srcId="{8809A267-79E9-451D-BB42-5B07636E466A}" destId="{EE0287D9-9524-42AD-B2DC-67CC8F3BF2E5}" srcOrd="1" destOrd="0" presId="urn:microsoft.com/office/officeart/2005/8/layout/hProcess11"/>
    <dgm:cxn modelId="{4539CA84-6C06-42D1-86A5-5AECA1183312}" type="presParOf" srcId="{EE0287D9-9524-42AD-B2DC-67CC8F3BF2E5}" destId="{A4D86C4C-9E55-4CC1-A75D-38BFE96F3974}" srcOrd="0" destOrd="0" presId="urn:microsoft.com/office/officeart/2005/8/layout/hProcess11"/>
    <dgm:cxn modelId="{416866DB-4A22-4BA0-ABE4-A460E509135A}" type="presParOf" srcId="{A4D86C4C-9E55-4CC1-A75D-38BFE96F3974}" destId="{B8CD2AB6-6090-4E11-9DF8-2A7E934D1B49}" srcOrd="0" destOrd="0" presId="urn:microsoft.com/office/officeart/2005/8/layout/hProcess11"/>
    <dgm:cxn modelId="{2C8BE876-8D63-4B04-A462-57102716D7E4}" type="presParOf" srcId="{A4D86C4C-9E55-4CC1-A75D-38BFE96F3974}" destId="{8D21F2C1-50BD-4048-9143-682F1E77F23D}" srcOrd="1" destOrd="0" presId="urn:microsoft.com/office/officeart/2005/8/layout/hProcess11"/>
    <dgm:cxn modelId="{0258E41F-FB83-4295-A619-C89FB43A4120}" type="presParOf" srcId="{A4D86C4C-9E55-4CC1-A75D-38BFE96F3974}" destId="{85A90150-0E0B-4DBD-B97B-4EB825ECCE84}" srcOrd="2" destOrd="0" presId="urn:microsoft.com/office/officeart/2005/8/layout/hProcess11"/>
    <dgm:cxn modelId="{82A159D9-AB34-4AB3-933C-85B3A4B9AA56}" type="presParOf" srcId="{EE0287D9-9524-42AD-B2DC-67CC8F3BF2E5}" destId="{36728CB2-0BD0-4F04-B952-9B486D68249F}" srcOrd="1" destOrd="0" presId="urn:microsoft.com/office/officeart/2005/8/layout/hProcess11"/>
    <dgm:cxn modelId="{AE703602-374B-4A22-A050-F5AE23F2F5B2}" type="presParOf" srcId="{EE0287D9-9524-42AD-B2DC-67CC8F3BF2E5}" destId="{4E220C4C-51FC-44ED-A01A-24DE8CCEB9E1}" srcOrd="2" destOrd="0" presId="urn:microsoft.com/office/officeart/2005/8/layout/hProcess11"/>
    <dgm:cxn modelId="{6EDBA79B-8E93-4893-9524-E714D7866A59}" type="presParOf" srcId="{4E220C4C-51FC-44ED-A01A-24DE8CCEB9E1}" destId="{427A30A3-09C7-49AC-B16A-A57928E8F5D4}" srcOrd="0" destOrd="0" presId="urn:microsoft.com/office/officeart/2005/8/layout/hProcess11"/>
    <dgm:cxn modelId="{AF47CC66-E2C0-4345-A862-458AB8C35C31}" type="presParOf" srcId="{4E220C4C-51FC-44ED-A01A-24DE8CCEB9E1}" destId="{C8B68CCC-7630-4A4B-A417-B75133D480CD}" srcOrd="1" destOrd="0" presId="urn:microsoft.com/office/officeart/2005/8/layout/hProcess11"/>
    <dgm:cxn modelId="{0021DD85-D266-4D55-BFFB-4F54210FA7BD}" type="presParOf" srcId="{4E220C4C-51FC-44ED-A01A-24DE8CCEB9E1}" destId="{3F303E5F-C8F5-4F61-BDA2-E9E891C00CC8}" srcOrd="2" destOrd="0" presId="urn:microsoft.com/office/officeart/2005/8/layout/hProcess11"/>
    <dgm:cxn modelId="{7CC13C07-256A-4C26-8E29-C68881C510FB}" type="presParOf" srcId="{EE0287D9-9524-42AD-B2DC-67CC8F3BF2E5}" destId="{CACB9506-88B2-4B1A-BB8E-C02D862478CB}" srcOrd="3" destOrd="0" presId="urn:microsoft.com/office/officeart/2005/8/layout/hProcess11"/>
    <dgm:cxn modelId="{44E84500-82A1-49AB-B864-2AD58F78D6EB}" type="presParOf" srcId="{EE0287D9-9524-42AD-B2DC-67CC8F3BF2E5}" destId="{A6107C67-605F-4FD1-9BC5-1DCCFDC3DF2E}" srcOrd="4" destOrd="0" presId="urn:microsoft.com/office/officeart/2005/8/layout/hProcess11"/>
    <dgm:cxn modelId="{0B2472FE-EDC8-49B6-90BE-8099CD26DE74}" type="presParOf" srcId="{A6107C67-605F-4FD1-9BC5-1DCCFDC3DF2E}" destId="{DBECFB8C-350E-4AA9-8617-6E7D43F5AA44}" srcOrd="0" destOrd="0" presId="urn:microsoft.com/office/officeart/2005/8/layout/hProcess11"/>
    <dgm:cxn modelId="{27385570-D783-486F-9C3E-7A9B5E4D52FC}" type="presParOf" srcId="{A6107C67-605F-4FD1-9BC5-1DCCFDC3DF2E}" destId="{B35FB7BD-7684-46B2-94AF-EA953AB18AA0}" srcOrd="1" destOrd="0" presId="urn:microsoft.com/office/officeart/2005/8/layout/hProcess11"/>
    <dgm:cxn modelId="{B2C3BAE0-5EC8-49D1-9DAC-CA8099674970}" type="presParOf" srcId="{A6107C67-605F-4FD1-9BC5-1DCCFDC3DF2E}" destId="{7C657F89-4B6A-4AD9-9030-006D27EEE8FF}" srcOrd="2" destOrd="0" presId="urn:microsoft.com/office/officeart/2005/8/layout/hProcess11"/>
    <dgm:cxn modelId="{8898D4DA-92C2-4926-801F-FAF1131498C4}" type="presParOf" srcId="{EE0287D9-9524-42AD-B2DC-67CC8F3BF2E5}" destId="{6EF8B918-9B3A-431C-84EF-5FAF47B8B476}" srcOrd="5" destOrd="0" presId="urn:microsoft.com/office/officeart/2005/8/layout/hProcess11"/>
    <dgm:cxn modelId="{6BE4BBC3-00FE-4625-85F7-680B01C8505A}" type="presParOf" srcId="{EE0287D9-9524-42AD-B2DC-67CC8F3BF2E5}" destId="{2B832FAD-A821-4E56-8CF9-47C01B599793}" srcOrd="6" destOrd="0" presId="urn:microsoft.com/office/officeart/2005/8/layout/hProcess11"/>
    <dgm:cxn modelId="{DAB74AE6-89EB-45D2-BAE2-3D6DB48A4FAB}" type="presParOf" srcId="{2B832FAD-A821-4E56-8CF9-47C01B599793}" destId="{34921B0B-B587-42A5-816F-629D7F0AC9D4}" srcOrd="0" destOrd="0" presId="urn:microsoft.com/office/officeart/2005/8/layout/hProcess11"/>
    <dgm:cxn modelId="{68AED871-D620-4842-B1AB-7B36CF4D02C5}" type="presParOf" srcId="{2B832FAD-A821-4E56-8CF9-47C01B599793}" destId="{F4150DDF-AE17-4419-86C3-A04765B91B76}" srcOrd="1" destOrd="0" presId="urn:microsoft.com/office/officeart/2005/8/layout/hProcess11"/>
    <dgm:cxn modelId="{DAF755B1-FF46-49FB-B862-106AEA494ADA}" type="presParOf" srcId="{2B832FAD-A821-4E56-8CF9-47C01B599793}" destId="{61A8847F-BBFA-4CA8-AAA3-83A18727CE85}" srcOrd="2" destOrd="0" presId="urn:microsoft.com/office/officeart/2005/8/layout/hProcess11"/>
    <dgm:cxn modelId="{F8EB4B64-8BE9-425B-B5CE-080D0D1B92AF}" type="presParOf" srcId="{EE0287D9-9524-42AD-B2DC-67CC8F3BF2E5}" destId="{9F6A8B43-0E50-46EB-8FEF-27670163CD78}" srcOrd="7" destOrd="0" presId="urn:microsoft.com/office/officeart/2005/8/layout/hProcess11"/>
    <dgm:cxn modelId="{CE21F725-D5A3-475C-A033-2A40B8A34437}" type="presParOf" srcId="{EE0287D9-9524-42AD-B2DC-67CC8F3BF2E5}" destId="{9F2FE34D-C9C1-4510-8304-8057513AC998}" srcOrd="8" destOrd="0" presId="urn:microsoft.com/office/officeart/2005/8/layout/hProcess11"/>
    <dgm:cxn modelId="{37491762-D7A9-49FD-8921-254F8886A16C}" type="presParOf" srcId="{9F2FE34D-C9C1-4510-8304-8057513AC998}" destId="{FB637DFF-66E9-4E5D-8974-27DA06CFACF6}" srcOrd="0" destOrd="0" presId="urn:microsoft.com/office/officeart/2005/8/layout/hProcess11"/>
    <dgm:cxn modelId="{52F4CC3F-1FA9-4BA7-8FB1-20CC46C9AF54}" type="presParOf" srcId="{9F2FE34D-C9C1-4510-8304-8057513AC998}" destId="{489AA49E-76A2-4BDA-9270-5B99E2C655AE}" srcOrd="1" destOrd="0" presId="urn:microsoft.com/office/officeart/2005/8/layout/hProcess11"/>
    <dgm:cxn modelId="{843610EA-2D14-4ACD-8244-CB18463F059D}" type="presParOf" srcId="{9F2FE34D-C9C1-4510-8304-8057513AC998}" destId="{71A2CE53-4C9F-46FF-9365-6F50696EC3CD}" srcOrd="2" destOrd="0" presId="urn:microsoft.com/office/officeart/2005/8/layout/hProcess11"/>
    <dgm:cxn modelId="{DB74EBC5-FCCC-48C5-9F17-E5489ACE1A5A}" type="presParOf" srcId="{EE0287D9-9524-42AD-B2DC-67CC8F3BF2E5}" destId="{33C28A4D-F371-49B5-AFB5-06B6EC3C17B9}" srcOrd="9" destOrd="0" presId="urn:microsoft.com/office/officeart/2005/8/layout/hProcess11"/>
    <dgm:cxn modelId="{BBF16CD0-375F-440A-AB1B-E1BE6C46F171}" type="presParOf" srcId="{EE0287D9-9524-42AD-B2DC-67CC8F3BF2E5}" destId="{4DC4DCFC-8C8B-4E06-8911-FA663264287F}" srcOrd="10" destOrd="0" presId="urn:microsoft.com/office/officeart/2005/8/layout/hProcess11"/>
    <dgm:cxn modelId="{0CD72497-8C7C-4046-86F8-5A20FB06B98A}" type="presParOf" srcId="{4DC4DCFC-8C8B-4E06-8911-FA663264287F}" destId="{68A57632-F46A-42D2-9A0F-8E9417384792}" srcOrd="0" destOrd="0" presId="urn:microsoft.com/office/officeart/2005/8/layout/hProcess11"/>
    <dgm:cxn modelId="{B7ACC736-24A3-42F8-B48A-F4BB2FDFB801}" type="presParOf" srcId="{4DC4DCFC-8C8B-4E06-8911-FA663264287F}" destId="{560F66A8-407A-4E54-BB51-B301327102C0}" srcOrd="1" destOrd="0" presId="urn:microsoft.com/office/officeart/2005/8/layout/hProcess11"/>
    <dgm:cxn modelId="{A6D37056-B137-4C01-9F34-98C556332ABD}" type="presParOf" srcId="{4DC4DCFC-8C8B-4E06-8911-FA663264287F}" destId="{2D6F4C61-246B-42DF-9DA8-72961B9599F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05681-D31E-4ED5-AF9A-11DE03796F68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8C69F8-5956-41A6-BBE7-921B1F762245}">
      <dgm:prSet phldrT="[Text]"/>
      <dgm:spPr/>
      <dgm:t>
        <a:bodyPr/>
        <a:lstStyle/>
        <a:p>
          <a:r>
            <a:rPr lang="en-US" dirty="0" smtClean="0"/>
            <a:t>Month 1: </a:t>
          </a:r>
          <a:r>
            <a:rPr lang="en-US" b="1" dirty="0" smtClean="0"/>
            <a:t>Planning</a:t>
          </a:r>
          <a:endParaRPr lang="en-US" b="1" dirty="0"/>
        </a:p>
      </dgm:t>
    </dgm:pt>
    <dgm:pt modelId="{ECA9D9ED-E5E2-4784-B3C8-C2A46FEC8930}" type="parTrans" cxnId="{B1D49B06-A904-4DB1-8975-C575F4549FF3}">
      <dgm:prSet/>
      <dgm:spPr/>
      <dgm:t>
        <a:bodyPr/>
        <a:lstStyle/>
        <a:p>
          <a:endParaRPr lang="en-US"/>
        </a:p>
      </dgm:t>
    </dgm:pt>
    <dgm:pt modelId="{6D5D0A26-5CBD-4398-8537-E28A486BD64A}" type="sibTrans" cxnId="{B1D49B06-A904-4DB1-8975-C575F4549FF3}">
      <dgm:prSet/>
      <dgm:spPr/>
      <dgm:t>
        <a:bodyPr/>
        <a:lstStyle/>
        <a:p>
          <a:endParaRPr lang="en-US"/>
        </a:p>
      </dgm:t>
    </dgm:pt>
    <dgm:pt modelId="{9EA58F66-FB16-42FC-BE5E-ED09AB58D318}">
      <dgm:prSet phldrT="[Text]"/>
      <dgm:spPr/>
      <dgm:t>
        <a:bodyPr/>
        <a:lstStyle/>
        <a:p>
          <a:r>
            <a:rPr lang="en-US" dirty="0" smtClean="0"/>
            <a:t>Months 2-3</a:t>
          </a:r>
        </a:p>
        <a:p>
          <a:r>
            <a:rPr lang="en-US" b="1" dirty="0" smtClean="0"/>
            <a:t>Phase 1</a:t>
          </a:r>
          <a:endParaRPr lang="en-US" b="1" dirty="0"/>
        </a:p>
      </dgm:t>
    </dgm:pt>
    <dgm:pt modelId="{7B08DB6C-8181-47E1-823F-891A40A0EA93}" type="parTrans" cxnId="{496A6C3C-434F-4325-A03A-62A0B2E627C5}">
      <dgm:prSet/>
      <dgm:spPr/>
      <dgm:t>
        <a:bodyPr/>
        <a:lstStyle/>
        <a:p>
          <a:endParaRPr lang="en-US"/>
        </a:p>
      </dgm:t>
    </dgm:pt>
    <dgm:pt modelId="{34554FB3-79F2-4EDB-B777-C6ECFB311F49}" type="sibTrans" cxnId="{496A6C3C-434F-4325-A03A-62A0B2E627C5}">
      <dgm:prSet/>
      <dgm:spPr/>
      <dgm:t>
        <a:bodyPr/>
        <a:lstStyle/>
        <a:p>
          <a:endParaRPr lang="en-US"/>
        </a:p>
      </dgm:t>
    </dgm:pt>
    <dgm:pt modelId="{4C55BB3B-ECD7-4FBC-9E3E-1DE71D9BA504}">
      <dgm:prSet phldrT="[Text]"/>
      <dgm:spPr/>
      <dgm:t>
        <a:bodyPr/>
        <a:lstStyle/>
        <a:p>
          <a:r>
            <a:rPr lang="en-US" dirty="0" smtClean="0"/>
            <a:t>Months 4-5</a:t>
          </a:r>
        </a:p>
        <a:p>
          <a:r>
            <a:rPr lang="en-US" b="1" dirty="0" smtClean="0"/>
            <a:t>Phase 2</a:t>
          </a:r>
          <a:endParaRPr lang="en-US" b="1" dirty="0"/>
        </a:p>
      </dgm:t>
    </dgm:pt>
    <dgm:pt modelId="{C37669FB-4D20-4B9E-B3C8-91AD890D73A2}" type="parTrans" cxnId="{08CF476B-66A5-41A3-AB94-C0DD11BBB30B}">
      <dgm:prSet/>
      <dgm:spPr/>
      <dgm:t>
        <a:bodyPr/>
        <a:lstStyle/>
        <a:p>
          <a:endParaRPr lang="en-US"/>
        </a:p>
      </dgm:t>
    </dgm:pt>
    <dgm:pt modelId="{A75B2760-C226-4C03-8D5C-CBCF8773E7AB}" type="sibTrans" cxnId="{08CF476B-66A5-41A3-AB94-C0DD11BBB30B}">
      <dgm:prSet/>
      <dgm:spPr/>
      <dgm:t>
        <a:bodyPr/>
        <a:lstStyle/>
        <a:p>
          <a:endParaRPr lang="en-US"/>
        </a:p>
      </dgm:t>
    </dgm:pt>
    <dgm:pt modelId="{6B9DB45A-8E35-43DB-895E-97959C03BA41}">
      <dgm:prSet/>
      <dgm:spPr/>
      <dgm:t>
        <a:bodyPr/>
        <a:lstStyle/>
        <a:p>
          <a:r>
            <a:rPr lang="en-US" dirty="0" smtClean="0"/>
            <a:t>Months 6-7</a:t>
          </a:r>
        </a:p>
        <a:p>
          <a:r>
            <a:rPr lang="en-US" b="1" dirty="0" smtClean="0"/>
            <a:t>Phase 3</a:t>
          </a:r>
          <a:endParaRPr lang="en-US" b="1" dirty="0"/>
        </a:p>
      </dgm:t>
    </dgm:pt>
    <dgm:pt modelId="{77D22073-4B9A-4864-BF82-C54FC2B6DA01}" type="parTrans" cxnId="{761540BF-1755-4EA2-AD58-279B4C446860}">
      <dgm:prSet/>
      <dgm:spPr/>
      <dgm:t>
        <a:bodyPr/>
        <a:lstStyle/>
        <a:p>
          <a:endParaRPr lang="en-US"/>
        </a:p>
      </dgm:t>
    </dgm:pt>
    <dgm:pt modelId="{72D3906D-FEBA-41EF-B7A1-1FE42A821FA7}" type="sibTrans" cxnId="{761540BF-1755-4EA2-AD58-279B4C446860}">
      <dgm:prSet/>
      <dgm:spPr/>
      <dgm:t>
        <a:bodyPr/>
        <a:lstStyle/>
        <a:p>
          <a:endParaRPr lang="en-US"/>
        </a:p>
      </dgm:t>
    </dgm:pt>
    <dgm:pt modelId="{74575387-1DA4-4781-8E33-B0A61A6A72F8}">
      <dgm:prSet/>
      <dgm:spPr/>
      <dgm:t>
        <a:bodyPr/>
        <a:lstStyle/>
        <a:p>
          <a:r>
            <a:rPr lang="en-US" dirty="0" smtClean="0"/>
            <a:t>Months 8-10</a:t>
          </a:r>
        </a:p>
        <a:p>
          <a:r>
            <a:rPr lang="en-US" b="1" dirty="0" smtClean="0"/>
            <a:t>Phase 4</a:t>
          </a:r>
          <a:endParaRPr lang="en-US" b="1" dirty="0"/>
        </a:p>
      </dgm:t>
    </dgm:pt>
    <dgm:pt modelId="{0139BF4C-F56C-4AE9-8F2B-C8BB1C24A2E8}" type="parTrans" cxnId="{DD363C64-D402-427F-80F6-A59D7BBAFF04}">
      <dgm:prSet/>
      <dgm:spPr/>
      <dgm:t>
        <a:bodyPr/>
        <a:lstStyle/>
        <a:p>
          <a:endParaRPr lang="en-US"/>
        </a:p>
      </dgm:t>
    </dgm:pt>
    <dgm:pt modelId="{14213A75-06B6-4C9B-B23E-79257D569E51}" type="sibTrans" cxnId="{DD363C64-D402-427F-80F6-A59D7BBAFF04}">
      <dgm:prSet/>
      <dgm:spPr/>
      <dgm:t>
        <a:bodyPr/>
        <a:lstStyle/>
        <a:p>
          <a:endParaRPr lang="en-US"/>
        </a:p>
      </dgm:t>
    </dgm:pt>
    <dgm:pt modelId="{622DA0EC-C971-4037-9605-E62CCB826F7C}">
      <dgm:prSet/>
      <dgm:spPr/>
      <dgm:t>
        <a:bodyPr/>
        <a:lstStyle/>
        <a:p>
          <a:r>
            <a:rPr lang="en-US" dirty="0" smtClean="0"/>
            <a:t>Months 11-12</a:t>
          </a:r>
        </a:p>
        <a:p>
          <a:r>
            <a:rPr lang="en-US" b="1" dirty="0" smtClean="0"/>
            <a:t>Phase 5</a:t>
          </a:r>
          <a:endParaRPr lang="en-US" b="1" dirty="0"/>
        </a:p>
      </dgm:t>
    </dgm:pt>
    <dgm:pt modelId="{8474F246-D714-4095-90E0-44DA1DB733C1}" type="parTrans" cxnId="{4DB73BD3-9A95-44A5-8D4E-502BCA471800}">
      <dgm:prSet/>
      <dgm:spPr/>
      <dgm:t>
        <a:bodyPr/>
        <a:lstStyle/>
        <a:p>
          <a:endParaRPr lang="en-US"/>
        </a:p>
      </dgm:t>
    </dgm:pt>
    <dgm:pt modelId="{5DFE7EDD-E38F-4057-8632-B213FAC0F095}" type="sibTrans" cxnId="{4DB73BD3-9A95-44A5-8D4E-502BCA471800}">
      <dgm:prSet/>
      <dgm:spPr/>
      <dgm:t>
        <a:bodyPr/>
        <a:lstStyle/>
        <a:p>
          <a:endParaRPr lang="en-US"/>
        </a:p>
      </dgm:t>
    </dgm:pt>
    <dgm:pt modelId="{8809A267-79E9-451D-BB42-5B07636E466A}" type="pres">
      <dgm:prSet presAssocID="{AD305681-D31E-4ED5-AF9A-11DE03796F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4B60A-79E0-41E5-96D3-29E46567BA27}" type="pres">
      <dgm:prSet presAssocID="{AD305681-D31E-4ED5-AF9A-11DE03796F68}" presName="arrow" presStyleLbl="bgShp" presStyleIdx="0" presStyleCnt="1"/>
      <dgm:spPr/>
    </dgm:pt>
    <dgm:pt modelId="{EE0287D9-9524-42AD-B2DC-67CC8F3BF2E5}" type="pres">
      <dgm:prSet presAssocID="{AD305681-D31E-4ED5-AF9A-11DE03796F68}" presName="points" presStyleCnt="0"/>
      <dgm:spPr/>
    </dgm:pt>
    <dgm:pt modelId="{A4D86C4C-9E55-4CC1-A75D-38BFE96F3974}" type="pres">
      <dgm:prSet presAssocID="{7E8C69F8-5956-41A6-BBE7-921B1F762245}" presName="compositeA" presStyleCnt="0"/>
      <dgm:spPr/>
    </dgm:pt>
    <dgm:pt modelId="{B8CD2AB6-6090-4E11-9DF8-2A7E934D1B49}" type="pres">
      <dgm:prSet presAssocID="{7E8C69F8-5956-41A6-BBE7-921B1F762245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1F2C1-50BD-4048-9143-682F1E77F23D}" type="pres">
      <dgm:prSet presAssocID="{7E8C69F8-5956-41A6-BBE7-921B1F762245}" presName="circleA" presStyleLbl="node1" presStyleIdx="0" presStyleCnt="6"/>
      <dgm:spPr/>
    </dgm:pt>
    <dgm:pt modelId="{85A90150-0E0B-4DBD-B97B-4EB825ECCE84}" type="pres">
      <dgm:prSet presAssocID="{7E8C69F8-5956-41A6-BBE7-921B1F762245}" presName="spaceA" presStyleCnt="0"/>
      <dgm:spPr/>
    </dgm:pt>
    <dgm:pt modelId="{36728CB2-0BD0-4F04-B952-9B486D68249F}" type="pres">
      <dgm:prSet presAssocID="{6D5D0A26-5CBD-4398-8537-E28A486BD64A}" presName="space" presStyleCnt="0"/>
      <dgm:spPr/>
    </dgm:pt>
    <dgm:pt modelId="{4E220C4C-51FC-44ED-A01A-24DE8CCEB9E1}" type="pres">
      <dgm:prSet presAssocID="{9EA58F66-FB16-42FC-BE5E-ED09AB58D318}" presName="compositeB" presStyleCnt="0"/>
      <dgm:spPr/>
    </dgm:pt>
    <dgm:pt modelId="{427A30A3-09C7-49AC-B16A-A57928E8F5D4}" type="pres">
      <dgm:prSet presAssocID="{9EA58F66-FB16-42FC-BE5E-ED09AB58D31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68CCC-7630-4A4B-A417-B75133D480CD}" type="pres">
      <dgm:prSet presAssocID="{9EA58F66-FB16-42FC-BE5E-ED09AB58D318}" presName="circleB" presStyleLbl="node1" presStyleIdx="1" presStyleCnt="6"/>
      <dgm:spPr/>
    </dgm:pt>
    <dgm:pt modelId="{3F303E5F-C8F5-4F61-BDA2-E9E891C00CC8}" type="pres">
      <dgm:prSet presAssocID="{9EA58F66-FB16-42FC-BE5E-ED09AB58D318}" presName="spaceB" presStyleCnt="0"/>
      <dgm:spPr/>
    </dgm:pt>
    <dgm:pt modelId="{CACB9506-88B2-4B1A-BB8E-C02D862478CB}" type="pres">
      <dgm:prSet presAssocID="{34554FB3-79F2-4EDB-B777-C6ECFB311F49}" presName="space" presStyleCnt="0"/>
      <dgm:spPr/>
    </dgm:pt>
    <dgm:pt modelId="{A6107C67-605F-4FD1-9BC5-1DCCFDC3DF2E}" type="pres">
      <dgm:prSet presAssocID="{4C55BB3B-ECD7-4FBC-9E3E-1DE71D9BA504}" presName="compositeA" presStyleCnt="0"/>
      <dgm:spPr/>
    </dgm:pt>
    <dgm:pt modelId="{DBECFB8C-350E-4AA9-8617-6E7D43F5AA44}" type="pres">
      <dgm:prSet presAssocID="{4C55BB3B-ECD7-4FBC-9E3E-1DE71D9BA504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FB7BD-7684-46B2-94AF-EA953AB18AA0}" type="pres">
      <dgm:prSet presAssocID="{4C55BB3B-ECD7-4FBC-9E3E-1DE71D9BA504}" presName="circleA" presStyleLbl="node1" presStyleIdx="2" presStyleCnt="6"/>
      <dgm:spPr/>
    </dgm:pt>
    <dgm:pt modelId="{7C657F89-4B6A-4AD9-9030-006D27EEE8FF}" type="pres">
      <dgm:prSet presAssocID="{4C55BB3B-ECD7-4FBC-9E3E-1DE71D9BA504}" presName="spaceA" presStyleCnt="0"/>
      <dgm:spPr/>
    </dgm:pt>
    <dgm:pt modelId="{6EF8B918-9B3A-431C-84EF-5FAF47B8B476}" type="pres">
      <dgm:prSet presAssocID="{A75B2760-C226-4C03-8D5C-CBCF8773E7AB}" presName="space" presStyleCnt="0"/>
      <dgm:spPr/>
    </dgm:pt>
    <dgm:pt modelId="{2B832FAD-A821-4E56-8CF9-47C01B599793}" type="pres">
      <dgm:prSet presAssocID="{6B9DB45A-8E35-43DB-895E-97959C03BA41}" presName="compositeB" presStyleCnt="0"/>
      <dgm:spPr/>
    </dgm:pt>
    <dgm:pt modelId="{34921B0B-B587-42A5-816F-629D7F0AC9D4}" type="pres">
      <dgm:prSet presAssocID="{6B9DB45A-8E35-43DB-895E-97959C03BA41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50DDF-AE17-4419-86C3-A04765B91B76}" type="pres">
      <dgm:prSet presAssocID="{6B9DB45A-8E35-43DB-895E-97959C03BA41}" presName="circleB" presStyleLbl="node1" presStyleIdx="3" presStyleCnt="6"/>
      <dgm:spPr/>
    </dgm:pt>
    <dgm:pt modelId="{61A8847F-BBFA-4CA8-AAA3-83A18727CE85}" type="pres">
      <dgm:prSet presAssocID="{6B9DB45A-8E35-43DB-895E-97959C03BA41}" presName="spaceB" presStyleCnt="0"/>
      <dgm:spPr/>
    </dgm:pt>
    <dgm:pt modelId="{9F6A8B43-0E50-46EB-8FEF-27670163CD78}" type="pres">
      <dgm:prSet presAssocID="{72D3906D-FEBA-41EF-B7A1-1FE42A821FA7}" presName="space" presStyleCnt="0"/>
      <dgm:spPr/>
    </dgm:pt>
    <dgm:pt modelId="{9F2FE34D-C9C1-4510-8304-8057513AC998}" type="pres">
      <dgm:prSet presAssocID="{74575387-1DA4-4781-8E33-B0A61A6A72F8}" presName="compositeA" presStyleCnt="0"/>
      <dgm:spPr/>
    </dgm:pt>
    <dgm:pt modelId="{FB637DFF-66E9-4E5D-8974-27DA06CFACF6}" type="pres">
      <dgm:prSet presAssocID="{74575387-1DA4-4781-8E33-B0A61A6A72F8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AA49E-76A2-4BDA-9270-5B99E2C655AE}" type="pres">
      <dgm:prSet presAssocID="{74575387-1DA4-4781-8E33-B0A61A6A72F8}" presName="circleA" presStyleLbl="node1" presStyleIdx="4" presStyleCnt="6"/>
      <dgm:spPr/>
    </dgm:pt>
    <dgm:pt modelId="{71A2CE53-4C9F-46FF-9365-6F50696EC3CD}" type="pres">
      <dgm:prSet presAssocID="{74575387-1DA4-4781-8E33-B0A61A6A72F8}" presName="spaceA" presStyleCnt="0"/>
      <dgm:spPr/>
    </dgm:pt>
    <dgm:pt modelId="{33C28A4D-F371-49B5-AFB5-06B6EC3C17B9}" type="pres">
      <dgm:prSet presAssocID="{14213A75-06B6-4C9B-B23E-79257D569E51}" presName="space" presStyleCnt="0"/>
      <dgm:spPr/>
    </dgm:pt>
    <dgm:pt modelId="{4DC4DCFC-8C8B-4E06-8911-FA663264287F}" type="pres">
      <dgm:prSet presAssocID="{622DA0EC-C971-4037-9605-E62CCB826F7C}" presName="compositeB" presStyleCnt="0"/>
      <dgm:spPr/>
    </dgm:pt>
    <dgm:pt modelId="{68A57632-F46A-42D2-9A0F-8E9417384792}" type="pres">
      <dgm:prSet presAssocID="{622DA0EC-C971-4037-9605-E62CCB826F7C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66A8-407A-4E54-BB51-B301327102C0}" type="pres">
      <dgm:prSet presAssocID="{622DA0EC-C971-4037-9605-E62CCB826F7C}" presName="circleB" presStyleLbl="node1" presStyleIdx="5" presStyleCnt="6"/>
      <dgm:spPr/>
    </dgm:pt>
    <dgm:pt modelId="{2D6F4C61-246B-42DF-9DA8-72961B9599F4}" type="pres">
      <dgm:prSet presAssocID="{622DA0EC-C971-4037-9605-E62CCB826F7C}" presName="spaceB" presStyleCnt="0"/>
      <dgm:spPr/>
    </dgm:pt>
  </dgm:ptLst>
  <dgm:cxnLst>
    <dgm:cxn modelId="{2AB0B7B1-5552-4617-99B8-42C37FADE1A6}" type="presOf" srcId="{6B9DB45A-8E35-43DB-895E-97959C03BA41}" destId="{34921B0B-B587-42A5-816F-629D7F0AC9D4}" srcOrd="0" destOrd="0" presId="urn:microsoft.com/office/officeart/2005/8/layout/hProcess11"/>
    <dgm:cxn modelId="{4B6F80A3-CEC6-44BC-B37B-4489FFD3A391}" type="presOf" srcId="{AD305681-D31E-4ED5-AF9A-11DE03796F68}" destId="{8809A267-79E9-451D-BB42-5B07636E466A}" srcOrd="0" destOrd="0" presId="urn:microsoft.com/office/officeart/2005/8/layout/hProcess11"/>
    <dgm:cxn modelId="{52EDA200-ECD2-40DE-9458-6372667D16B2}" type="presOf" srcId="{7E8C69F8-5956-41A6-BBE7-921B1F762245}" destId="{B8CD2AB6-6090-4E11-9DF8-2A7E934D1B49}" srcOrd="0" destOrd="0" presId="urn:microsoft.com/office/officeart/2005/8/layout/hProcess11"/>
    <dgm:cxn modelId="{DD363C64-D402-427F-80F6-A59D7BBAFF04}" srcId="{AD305681-D31E-4ED5-AF9A-11DE03796F68}" destId="{74575387-1DA4-4781-8E33-B0A61A6A72F8}" srcOrd="4" destOrd="0" parTransId="{0139BF4C-F56C-4AE9-8F2B-C8BB1C24A2E8}" sibTransId="{14213A75-06B6-4C9B-B23E-79257D569E51}"/>
    <dgm:cxn modelId="{761540BF-1755-4EA2-AD58-279B4C446860}" srcId="{AD305681-D31E-4ED5-AF9A-11DE03796F68}" destId="{6B9DB45A-8E35-43DB-895E-97959C03BA41}" srcOrd="3" destOrd="0" parTransId="{77D22073-4B9A-4864-BF82-C54FC2B6DA01}" sibTransId="{72D3906D-FEBA-41EF-B7A1-1FE42A821FA7}"/>
    <dgm:cxn modelId="{B26ED084-1709-4963-A30A-44146C00D64D}" type="presOf" srcId="{74575387-1DA4-4781-8E33-B0A61A6A72F8}" destId="{FB637DFF-66E9-4E5D-8974-27DA06CFACF6}" srcOrd="0" destOrd="0" presId="urn:microsoft.com/office/officeart/2005/8/layout/hProcess11"/>
    <dgm:cxn modelId="{2B9D29A6-D6AF-4851-BD87-AD81F52FA730}" type="presOf" srcId="{622DA0EC-C971-4037-9605-E62CCB826F7C}" destId="{68A57632-F46A-42D2-9A0F-8E9417384792}" srcOrd="0" destOrd="0" presId="urn:microsoft.com/office/officeart/2005/8/layout/hProcess11"/>
    <dgm:cxn modelId="{CDB81E01-AF53-4A97-AC6E-138A83A4AB77}" type="presOf" srcId="{4C55BB3B-ECD7-4FBC-9E3E-1DE71D9BA504}" destId="{DBECFB8C-350E-4AA9-8617-6E7D43F5AA44}" srcOrd="0" destOrd="0" presId="urn:microsoft.com/office/officeart/2005/8/layout/hProcess11"/>
    <dgm:cxn modelId="{496A6C3C-434F-4325-A03A-62A0B2E627C5}" srcId="{AD305681-D31E-4ED5-AF9A-11DE03796F68}" destId="{9EA58F66-FB16-42FC-BE5E-ED09AB58D318}" srcOrd="1" destOrd="0" parTransId="{7B08DB6C-8181-47E1-823F-891A40A0EA93}" sibTransId="{34554FB3-79F2-4EDB-B777-C6ECFB311F49}"/>
    <dgm:cxn modelId="{B1D49B06-A904-4DB1-8975-C575F4549FF3}" srcId="{AD305681-D31E-4ED5-AF9A-11DE03796F68}" destId="{7E8C69F8-5956-41A6-BBE7-921B1F762245}" srcOrd="0" destOrd="0" parTransId="{ECA9D9ED-E5E2-4784-B3C8-C2A46FEC8930}" sibTransId="{6D5D0A26-5CBD-4398-8537-E28A486BD64A}"/>
    <dgm:cxn modelId="{DE544DA5-F40A-40CF-9F32-5D9BA691AE21}" type="presOf" srcId="{9EA58F66-FB16-42FC-BE5E-ED09AB58D318}" destId="{427A30A3-09C7-49AC-B16A-A57928E8F5D4}" srcOrd="0" destOrd="0" presId="urn:microsoft.com/office/officeart/2005/8/layout/hProcess11"/>
    <dgm:cxn modelId="{4DB73BD3-9A95-44A5-8D4E-502BCA471800}" srcId="{AD305681-D31E-4ED5-AF9A-11DE03796F68}" destId="{622DA0EC-C971-4037-9605-E62CCB826F7C}" srcOrd="5" destOrd="0" parTransId="{8474F246-D714-4095-90E0-44DA1DB733C1}" sibTransId="{5DFE7EDD-E38F-4057-8632-B213FAC0F095}"/>
    <dgm:cxn modelId="{08CF476B-66A5-41A3-AB94-C0DD11BBB30B}" srcId="{AD305681-D31E-4ED5-AF9A-11DE03796F68}" destId="{4C55BB3B-ECD7-4FBC-9E3E-1DE71D9BA504}" srcOrd="2" destOrd="0" parTransId="{C37669FB-4D20-4B9E-B3C8-91AD890D73A2}" sibTransId="{A75B2760-C226-4C03-8D5C-CBCF8773E7AB}"/>
    <dgm:cxn modelId="{D36B8621-06F4-4D14-8F5B-A5111C29EE6A}" type="presParOf" srcId="{8809A267-79E9-451D-BB42-5B07636E466A}" destId="{4504B60A-79E0-41E5-96D3-29E46567BA27}" srcOrd="0" destOrd="0" presId="urn:microsoft.com/office/officeart/2005/8/layout/hProcess11"/>
    <dgm:cxn modelId="{C4CC77E5-7852-4A38-A28C-215F08CC3C8E}" type="presParOf" srcId="{8809A267-79E9-451D-BB42-5B07636E466A}" destId="{EE0287D9-9524-42AD-B2DC-67CC8F3BF2E5}" srcOrd="1" destOrd="0" presId="urn:microsoft.com/office/officeart/2005/8/layout/hProcess11"/>
    <dgm:cxn modelId="{C98EA907-F9E5-42BC-A8E6-A3404F84DD11}" type="presParOf" srcId="{EE0287D9-9524-42AD-B2DC-67CC8F3BF2E5}" destId="{A4D86C4C-9E55-4CC1-A75D-38BFE96F3974}" srcOrd="0" destOrd="0" presId="urn:microsoft.com/office/officeart/2005/8/layout/hProcess11"/>
    <dgm:cxn modelId="{8F0DD093-C5BC-4796-B5BF-35BE93B89A41}" type="presParOf" srcId="{A4D86C4C-9E55-4CC1-A75D-38BFE96F3974}" destId="{B8CD2AB6-6090-4E11-9DF8-2A7E934D1B49}" srcOrd="0" destOrd="0" presId="urn:microsoft.com/office/officeart/2005/8/layout/hProcess11"/>
    <dgm:cxn modelId="{5DB08D97-3AF6-48B4-A41F-A590DB74172E}" type="presParOf" srcId="{A4D86C4C-9E55-4CC1-A75D-38BFE96F3974}" destId="{8D21F2C1-50BD-4048-9143-682F1E77F23D}" srcOrd="1" destOrd="0" presId="urn:microsoft.com/office/officeart/2005/8/layout/hProcess11"/>
    <dgm:cxn modelId="{13EA3C11-5540-45F6-A32F-43DB575A987A}" type="presParOf" srcId="{A4D86C4C-9E55-4CC1-A75D-38BFE96F3974}" destId="{85A90150-0E0B-4DBD-B97B-4EB825ECCE84}" srcOrd="2" destOrd="0" presId="urn:microsoft.com/office/officeart/2005/8/layout/hProcess11"/>
    <dgm:cxn modelId="{AE0B9851-300A-4B65-B3F5-EF72C3BE87AB}" type="presParOf" srcId="{EE0287D9-9524-42AD-B2DC-67CC8F3BF2E5}" destId="{36728CB2-0BD0-4F04-B952-9B486D68249F}" srcOrd="1" destOrd="0" presId="urn:microsoft.com/office/officeart/2005/8/layout/hProcess11"/>
    <dgm:cxn modelId="{D5B43B08-2A79-4A53-9839-72271CD9F044}" type="presParOf" srcId="{EE0287D9-9524-42AD-B2DC-67CC8F3BF2E5}" destId="{4E220C4C-51FC-44ED-A01A-24DE8CCEB9E1}" srcOrd="2" destOrd="0" presId="urn:microsoft.com/office/officeart/2005/8/layout/hProcess11"/>
    <dgm:cxn modelId="{82661945-5E96-4A2F-9CE2-F1507C7001CD}" type="presParOf" srcId="{4E220C4C-51FC-44ED-A01A-24DE8CCEB9E1}" destId="{427A30A3-09C7-49AC-B16A-A57928E8F5D4}" srcOrd="0" destOrd="0" presId="urn:microsoft.com/office/officeart/2005/8/layout/hProcess11"/>
    <dgm:cxn modelId="{85205A7B-9C57-4252-B44F-EB05B48A1BA7}" type="presParOf" srcId="{4E220C4C-51FC-44ED-A01A-24DE8CCEB9E1}" destId="{C8B68CCC-7630-4A4B-A417-B75133D480CD}" srcOrd="1" destOrd="0" presId="urn:microsoft.com/office/officeart/2005/8/layout/hProcess11"/>
    <dgm:cxn modelId="{B92ED90E-6AAE-49FB-98A5-2C30F36F151F}" type="presParOf" srcId="{4E220C4C-51FC-44ED-A01A-24DE8CCEB9E1}" destId="{3F303E5F-C8F5-4F61-BDA2-E9E891C00CC8}" srcOrd="2" destOrd="0" presId="urn:microsoft.com/office/officeart/2005/8/layout/hProcess11"/>
    <dgm:cxn modelId="{3994AF70-5ABE-493C-BDCA-65B95B480342}" type="presParOf" srcId="{EE0287D9-9524-42AD-B2DC-67CC8F3BF2E5}" destId="{CACB9506-88B2-4B1A-BB8E-C02D862478CB}" srcOrd="3" destOrd="0" presId="urn:microsoft.com/office/officeart/2005/8/layout/hProcess11"/>
    <dgm:cxn modelId="{B0287FB6-3702-49C7-8172-27C8FE0B1DBB}" type="presParOf" srcId="{EE0287D9-9524-42AD-B2DC-67CC8F3BF2E5}" destId="{A6107C67-605F-4FD1-9BC5-1DCCFDC3DF2E}" srcOrd="4" destOrd="0" presId="urn:microsoft.com/office/officeart/2005/8/layout/hProcess11"/>
    <dgm:cxn modelId="{A7393E1B-0BC1-4B79-B248-D9ADD1BB2962}" type="presParOf" srcId="{A6107C67-605F-4FD1-9BC5-1DCCFDC3DF2E}" destId="{DBECFB8C-350E-4AA9-8617-6E7D43F5AA44}" srcOrd="0" destOrd="0" presId="urn:microsoft.com/office/officeart/2005/8/layout/hProcess11"/>
    <dgm:cxn modelId="{8DBC48A4-CA5D-4740-81FE-9F46779226DE}" type="presParOf" srcId="{A6107C67-605F-4FD1-9BC5-1DCCFDC3DF2E}" destId="{B35FB7BD-7684-46B2-94AF-EA953AB18AA0}" srcOrd="1" destOrd="0" presId="urn:microsoft.com/office/officeart/2005/8/layout/hProcess11"/>
    <dgm:cxn modelId="{4ED9493C-617C-4C1A-97AC-E7ED13E94CC8}" type="presParOf" srcId="{A6107C67-605F-4FD1-9BC5-1DCCFDC3DF2E}" destId="{7C657F89-4B6A-4AD9-9030-006D27EEE8FF}" srcOrd="2" destOrd="0" presId="urn:microsoft.com/office/officeart/2005/8/layout/hProcess11"/>
    <dgm:cxn modelId="{0131FBD0-8E42-43DE-A39F-B59C01325AE6}" type="presParOf" srcId="{EE0287D9-9524-42AD-B2DC-67CC8F3BF2E5}" destId="{6EF8B918-9B3A-431C-84EF-5FAF47B8B476}" srcOrd="5" destOrd="0" presId="urn:microsoft.com/office/officeart/2005/8/layout/hProcess11"/>
    <dgm:cxn modelId="{5ABEA2FD-5467-4C15-BD6A-123E19EE0C15}" type="presParOf" srcId="{EE0287D9-9524-42AD-B2DC-67CC8F3BF2E5}" destId="{2B832FAD-A821-4E56-8CF9-47C01B599793}" srcOrd="6" destOrd="0" presId="urn:microsoft.com/office/officeart/2005/8/layout/hProcess11"/>
    <dgm:cxn modelId="{11A9B521-BB5F-4F59-AD4D-7F5A27780FFD}" type="presParOf" srcId="{2B832FAD-A821-4E56-8CF9-47C01B599793}" destId="{34921B0B-B587-42A5-816F-629D7F0AC9D4}" srcOrd="0" destOrd="0" presId="urn:microsoft.com/office/officeart/2005/8/layout/hProcess11"/>
    <dgm:cxn modelId="{D194F5F2-8747-4B14-AC54-AA4F88BC55DF}" type="presParOf" srcId="{2B832FAD-A821-4E56-8CF9-47C01B599793}" destId="{F4150DDF-AE17-4419-86C3-A04765B91B76}" srcOrd="1" destOrd="0" presId="urn:microsoft.com/office/officeart/2005/8/layout/hProcess11"/>
    <dgm:cxn modelId="{580913B4-0E9A-4188-9A47-B3E9737107D2}" type="presParOf" srcId="{2B832FAD-A821-4E56-8CF9-47C01B599793}" destId="{61A8847F-BBFA-4CA8-AAA3-83A18727CE85}" srcOrd="2" destOrd="0" presId="urn:microsoft.com/office/officeart/2005/8/layout/hProcess11"/>
    <dgm:cxn modelId="{DB429CE1-7382-4C3B-9DDE-7882DFB5FC8C}" type="presParOf" srcId="{EE0287D9-9524-42AD-B2DC-67CC8F3BF2E5}" destId="{9F6A8B43-0E50-46EB-8FEF-27670163CD78}" srcOrd="7" destOrd="0" presId="urn:microsoft.com/office/officeart/2005/8/layout/hProcess11"/>
    <dgm:cxn modelId="{C7B5927E-20D0-403E-9F2B-984102605E4E}" type="presParOf" srcId="{EE0287D9-9524-42AD-B2DC-67CC8F3BF2E5}" destId="{9F2FE34D-C9C1-4510-8304-8057513AC998}" srcOrd="8" destOrd="0" presId="urn:microsoft.com/office/officeart/2005/8/layout/hProcess11"/>
    <dgm:cxn modelId="{AC73C9ED-730F-4CD9-9598-C82F38D1D5B7}" type="presParOf" srcId="{9F2FE34D-C9C1-4510-8304-8057513AC998}" destId="{FB637DFF-66E9-4E5D-8974-27DA06CFACF6}" srcOrd="0" destOrd="0" presId="urn:microsoft.com/office/officeart/2005/8/layout/hProcess11"/>
    <dgm:cxn modelId="{F59329AC-D264-4423-815E-AF5AE7E0446C}" type="presParOf" srcId="{9F2FE34D-C9C1-4510-8304-8057513AC998}" destId="{489AA49E-76A2-4BDA-9270-5B99E2C655AE}" srcOrd="1" destOrd="0" presId="urn:microsoft.com/office/officeart/2005/8/layout/hProcess11"/>
    <dgm:cxn modelId="{F4636720-0AEB-4670-9408-CA87343188EA}" type="presParOf" srcId="{9F2FE34D-C9C1-4510-8304-8057513AC998}" destId="{71A2CE53-4C9F-46FF-9365-6F50696EC3CD}" srcOrd="2" destOrd="0" presId="urn:microsoft.com/office/officeart/2005/8/layout/hProcess11"/>
    <dgm:cxn modelId="{706CA9D4-D0E9-40C1-B7EC-1D9F6899215F}" type="presParOf" srcId="{EE0287D9-9524-42AD-B2DC-67CC8F3BF2E5}" destId="{33C28A4D-F371-49B5-AFB5-06B6EC3C17B9}" srcOrd="9" destOrd="0" presId="urn:microsoft.com/office/officeart/2005/8/layout/hProcess11"/>
    <dgm:cxn modelId="{1735DEA8-42CF-460B-9925-C330B65681DB}" type="presParOf" srcId="{EE0287D9-9524-42AD-B2DC-67CC8F3BF2E5}" destId="{4DC4DCFC-8C8B-4E06-8911-FA663264287F}" srcOrd="10" destOrd="0" presId="urn:microsoft.com/office/officeart/2005/8/layout/hProcess11"/>
    <dgm:cxn modelId="{6E81CDB7-6386-4F85-96E7-065886878560}" type="presParOf" srcId="{4DC4DCFC-8C8B-4E06-8911-FA663264287F}" destId="{68A57632-F46A-42D2-9A0F-8E9417384792}" srcOrd="0" destOrd="0" presId="urn:microsoft.com/office/officeart/2005/8/layout/hProcess11"/>
    <dgm:cxn modelId="{95C5ECC5-B7A0-47A1-9D42-8B32053F3162}" type="presParOf" srcId="{4DC4DCFC-8C8B-4E06-8911-FA663264287F}" destId="{560F66A8-407A-4E54-BB51-B301327102C0}" srcOrd="1" destOrd="0" presId="urn:microsoft.com/office/officeart/2005/8/layout/hProcess11"/>
    <dgm:cxn modelId="{D24D5B86-C5AB-44B2-902C-13A4F77249DA}" type="presParOf" srcId="{4DC4DCFC-8C8B-4E06-8911-FA663264287F}" destId="{2D6F4C61-246B-42DF-9DA8-72961B9599F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B60A-79E0-41E5-96D3-29E46567BA27}">
      <dsp:nvSpPr>
        <dsp:cNvPr id="0" name=""/>
        <dsp:cNvSpPr/>
      </dsp:nvSpPr>
      <dsp:spPr>
        <a:xfrm>
          <a:off x="0" y="1282541"/>
          <a:ext cx="7681770" cy="1710055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D2AB6-6090-4E11-9DF8-2A7E934D1B49}">
      <dsp:nvSpPr>
        <dsp:cNvPr id="0" name=""/>
        <dsp:cNvSpPr/>
      </dsp:nvSpPr>
      <dsp:spPr>
        <a:xfrm>
          <a:off x="1898" y="0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 1: </a:t>
          </a:r>
          <a:r>
            <a:rPr lang="en-US" sz="1800" b="1" kern="1200" dirty="0" smtClean="0"/>
            <a:t>Planning</a:t>
          </a:r>
          <a:endParaRPr lang="en-US" sz="1800" b="1" kern="1200" dirty="0"/>
        </a:p>
      </dsp:txBody>
      <dsp:txXfrm>
        <a:off x="1898" y="0"/>
        <a:ext cx="1105567" cy="1710055"/>
      </dsp:txXfrm>
    </dsp:sp>
    <dsp:sp modelId="{8D21F2C1-50BD-4048-9143-682F1E77F23D}">
      <dsp:nvSpPr>
        <dsp:cNvPr id="0" name=""/>
        <dsp:cNvSpPr/>
      </dsp:nvSpPr>
      <dsp:spPr>
        <a:xfrm>
          <a:off x="340925" y="1923812"/>
          <a:ext cx="427513" cy="4275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A30A3-09C7-49AC-B16A-A57928E8F5D4}">
      <dsp:nvSpPr>
        <dsp:cNvPr id="0" name=""/>
        <dsp:cNvSpPr/>
      </dsp:nvSpPr>
      <dsp:spPr>
        <a:xfrm>
          <a:off x="1162744" y="2565083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Months 2-3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1</a:t>
          </a:r>
          <a:endParaRPr lang="en-US" sz="1800" b="1" kern="1200" dirty="0"/>
        </a:p>
      </dsp:txBody>
      <dsp:txXfrm>
        <a:off x="1162744" y="2565083"/>
        <a:ext cx="1105567" cy="1710055"/>
      </dsp:txXfrm>
    </dsp:sp>
    <dsp:sp modelId="{C8B68CCC-7630-4A4B-A417-B75133D480CD}">
      <dsp:nvSpPr>
        <dsp:cNvPr id="0" name=""/>
        <dsp:cNvSpPr/>
      </dsp:nvSpPr>
      <dsp:spPr>
        <a:xfrm>
          <a:off x="1501771" y="1923812"/>
          <a:ext cx="427513" cy="427513"/>
        </a:xfrm>
        <a:prstGeom prst="ellipse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CFB8C-350E-4AA9-8617-6E7D43F5AA44}">
      <dsp:nvSpPr>
        <dsp:cNvPr id="0" name=""/>
        <dsp:cNvSpPr/>
      </dsp:nvSpPr>
      <dsp:spPr>
        <a:xfrm>
          <a:off x="2323590" y="0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Months 4-5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2</a:t>
          </a:r>
          <a:endParaRPr lang="en-US" sz="1800" b="1" kern="1200" dirty="0"/>
        </a:p>
      </dsp:txBody>
      <dsp:txXfrm>
        <a:off x="2323590" y="0"/>
        <a:ext cx="1105567" cy="1710055"/>
      </dsp:txXfrm>
    </dsp:sp>
    <dsp:sp modelId="{B35FB7BD-7684-46B2-94AF-EA953AB18AA0}">
      <dsp:nvSpPr>
        <dsp:cNvPr id="0" name=""/>
        <dsp:cNvSpPr/>
      </dsp:nvSpPr>
      <dsp:spPr>
        <a:xfrm>
          <a:off x="2662616" y="1923812"/>
          <a:ext cx="427513" cy="427513"/>
        </a:xfrm>
        <a:prstGeom prst="ellips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21B0B-B587-42A5-816F-629D7F0AC9D4}">
      <dsp:nvSpPr>
        <dsp:cNvPr id="0" name=""/>
        <dsp:cNvSpPr/>
      </dsp:nvSpPr>
      <dsp:spPr>
        <a:xfrm>
          <a:off x="3484435" y="2565083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Months 6-7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3</a:t>
          </a:r>
          <a:endParaRPr lang="en-US" sz="1800" b="1" kern="1200" dirty="0"/>
        </a:p>
      </dsp:txBody>
      <dsp:txXfrm>
        <a:off x="3484435" y="2565083"/>
        <a:ext cx="1105567" cy="1710055"/>
      </dsp:txXfrm>
    </dsp:sp>
    <dsp:sp modelId="{F4150DDF-AE17-4419-86C3-A04765B91B76}">
      <dsp:nvSpPr>
        <dsp:cNvPr id="0" name=""/>
        <dsp:cNvSpPr/>
      </dsp:nvSpPr>
      <dsp:spPr>
        <a:xfrm>
          <a:off x="3823462" y="1923812"/>
          <a:ext cx="427513" cy="427513"/>
        </a:xfrm>
        <a:prstGeom prst="ellips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7DFF-66E9-4E5D-8974-27DA06CFACF6}">
      <dsp:nvSpPr>
        <dsp:cNvPr id="0" name=""/>
        <dsp:cNvSpPr/>
      </dsp:nvSpPr>
      <dsp:spPr>
        <a:xfrm>
          <a:off x="4645281" y="0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Months 8-10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4</a:t>
          </a:r>
          <a:endParaRPr lang="en-US" sz="1800" b="1" kern="1200" dirty="0"/>
        </a:p>
      </dsp:txBody>
      <dsp:txXfrm>
        <a:off x="4645281" y="0"/>
        <a:ext cx="1105567" cy="1710055"/>
      </dsp:txXfrm>
    </dsp:sp>
    <dsp:sp modelId="{489AA49E-76A2-4BDA-9270-5B99E2C655AE}">
      <dsp:nvSpPr>
        <dsp:cNvPr id="0" name=""/>
        <dsp:cNvSpPr/>
      </dsp:nvSpPr>
      <dsp:spPr>
        <a:xfrm>
          <a:off x="4984307" y="1923812"/>
          <a:ext cx="427513" cy="427513"/>
        </a:xfrm>
        <a:prstGeom prst="ellips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57632-F46A-42D2-9A0F-8E9417384792}">
      <dsp:nvSpPr>
        <dsp:cNvPr id="0" name=""/>
        <dsp:cNvSpPr/>
      </dsp:nvSpPr>
      <dsp:spPr>
        <a:xfrm>
          <a:off x="5806126" y="2565083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Months 11-12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5</a:t>
          </a:r>
          <a:endParaRPr lang="en-US" sz="1800" b="1" kern="1200" dirty="0"/>
        </a:p>
      </dsp:txBody>
      <dsp:txXfrm>
        <a:off x="5806126" y="2565083"/>
        <a:ext cx="1105567" cy="1710055"/>
      </dsp:txXfrm>
    </dsp:sp>
    <dsp:sp modelId="{560F66A8-407A-4E54-BB51-B301327102C0}">
      <dsp:nvSpPr>
        <dsp:cNvPr id="0" name=""/>
        <dsp:cNvSpPr/>
      </dsp:nvSpPr>
      <dsp:spPr>
        <a:xfrm>
          <a:off x="6145153" y="1923812"/>
          <a:ext cx="427513" cy="427513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B60A-79E0-41E5-96D3-29E46567BA27}">
      <dsp:nvSpPr>
        <dsp:cNvPr id="0" name=""/>
        <dsp:cNvSpPr/>
      </dsp:nvSpPr>
      <dsp:spPr>
        <a:xfrm>
          <a:off x="0" y="1282541"/>
          <a:ext cx="7681770" cy="1710055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D2AB6-6090-4E11-9DF8-2A7E934D1B49}">
      <dsp:nvSpPr>
        <dsp:cNvPr id="0" name=""/>
        <dsp:cNvSpPr/>
      </dsp:nvSpPr>
      <dsp:spPr>
        <a:xfrm>
          <a:off x="1898" y="0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 1: </a:t>
          </a:r>
          <a:r>
            <a:rPr lang="en-US" sz="1800" b="1" kern="1200" dirty="0" smtClean="0"/>
            <a:t>Planning</a:t>
          </a:r>
          <a:endParaRPr lang="en-US" sz="1800" b="1" kern="1200" dirty="0"/>
        </a:p>
      </dsp:txBody>
      <dsp:txXfrm>
        <a:off x="1898" y="0"/>
        <a:ext cx="1105567" cy="1710055"/>
      </dsp:txXfrm>
    </dsp:sp>
    <dsp:sp modelId="{8D21F2C1-50BD-4048-9143-682F1E77F23D}">
      <dsp:nvSpPr>
        <dsp:cNvPr id="0" name=""/>
        <dsp:cNvSpPr/>
      </dsp:nvSpPr>
      <dsp:spPr>
        <a:xfrm>
          <a:off x="340925" y="1923812"/>
          <a:ext cx="427513" cy="4275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A30A3-09C7-49AC-B16A-A57928E8F5D4}">
      <dsp:nvSpPr>
        <dsp:cNvPr id="0" name=""/>
        <dsp:cNvSpPr/>
      </dsp:nvSpPr>
      <dsp:spPr>
        <a:xfrm>
          <a:off x="1162744" y="2565083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Months 2-3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1</a:t>
          </a:r>
          <a:endParaRPr lang="en-US" sz="1800" b="1" kern="1200" dirty="0"/>
        </a:p>
      </dsp:txBody>
      <dsp:txXfrm>
        <a:off x="1162744" y="2565083"/>
        <a:ext cx="1105567" cy="1710055"/>
      </dsp:txXfrm>
    </dsp:sp>
    <dsp:sp modelId="{C8B68CCC-7630-4A4B-A417-B75133D480CD}">
      <dsp:nvSpPr>
        <dsp:cNvPr id="0" name=""/>
        <dsp:cNvSpPr/>
      </dsp:nvSpPr>
      <dsp:spPr>
        <a:xfrm>
          <a:off x="1501771" y="1923812"/>
          <a:ext cx="427513" cy="427513"/>
        </a:xfrm>
        <a:prstGeom prst="ellipse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CFB8C-350E-4AA9-8617-6E7D43F5AA44}">
      <dsp:nvSpPr>
        <dsp:cNvPr id="0" name=""/>
        <dsp:cNvSpPr/>
      </dsp:nvSpPr>
      <dsp:spPr>
        <a:xfrm>
          <a:off x="2323590" y="0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Months 4-5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2</a:t>
          </a:r>
          <a:endParaRPr lang="en-US" sz="1800" b="1" kern="1200" dirty="0"/>
        </a:p>
      </dsp:txBody>
      <dsp:txXfrm>
        <a:off x="2323590" y="0"/>
        <a:ext cx="1105567" cy="1710055"/>
      </dsp:txXfrm>
    </dsp:sp>
    <dsp:sp modelId="{B35FB7BD-7684-46B2-94AF-EA953AB18AA0}">
      <dsp:nvSpPr>
        <dsp:cNvPr id="0" name=""/>
        <dsp:cNvSpPr/>
      </dsp:nvSpPr>
      <dsp:spPr>
        <a:xfrm>
          <a:off x="2662616" y="1923812"/>
          <a:ext cx="427513" cy="427513"/>
        </a:xfrm>
        <a:prstGeom prst="ellips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21B0B-B587-42A5-816F-629D7F0AC9D4}">
      <dsp:nvSpPr>
        <dsp:cNvPr id="0" name=""/>
        <dsp:cNvSpPr/>
      </dsp:nvSpPr>
      <dsp:spPr>
        <a:xfrm>
          <a:off x="3484435" y="2565083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Months 6-7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3</a:t>
          </a:r>
          <a:endParaRPr lang="en-US" sz="1800" b="1" kern="1200" dirty="0"/>
        </a:p>
      </dsp:txBody>
      <dsp:txXfrm>
        <a:off x="3484435" y="2565083"/>
        <a:ext cx="1105567" cy="1710055"/>
      </dsp:txXfrm>
    </dsp:sp>
    <dsp:sp modelId="{F4150DDF-AE17-4419-86C3-A04765B91B76}">
      <dsp:nvSpPr>
        <dsp:cNvPr id="0" name=""/>
        <dsp:cNvSpPr/>
      </dsp:nvSpPr>
      <dsp:spPr>
        <a:xfrm>
          <a:off x="3823462" y="1923812"/>
          <a:ext cx="427513" cy="427513"/>
        </a:xfrm>
        <a:prstGeom prst="ellips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7DFF-66E9-4E5D-8974-27DA06CFACF6}">
      <dsp:nvSpPr>
        <dsp:cNvPr id="0" name=""/>
        <dsp:cNvSpPr/>
      </dsp:nvSpPr>
      <dsp:spPr>
        <a:xfrm>
          <a:off x="4645281" y="0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Months 8-10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4</a:t>
          </a:r>
          <a:endParaRPr lang="en-US" sz="1800" b="1" kern="1200" dirty="0"/>
        </a:p>
      </dsp:txBody>
      <dsp:txXfrm>
        <a:off x="4645281" y="0"/>
        <a:ext cx="1105567" cy="1710055"/>
      </dsp:txXfrm>
    </dsp:sp>
    <dsp:sp modelId="{489AA49E-76A2-4BDA-9270-5B99E2C655AE}">
      <dsp:nvSpPr>
        <dsp:cNvPr id="0" name=""/>
        <dsp:cNvSpPr/>
      </dsp:nvSpPr>
      <dsp:spPr>
        <a:xfrm>
          <a:off x="4984307" y="1923812"/>
          <a:ext cx="427513" cy="427513"/>
        </a:xfrm>
        <a:prstGeom prst="ellips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57632-F46A-42D2-9A0F-8E9417384792}">
      <dsp:nvSpPr>
        <dsp:cNvPr id="0" name=""/>
        <dsp:cNvSpPr/>
      </dsp:nvSpPr>
      <dsp:spPr>
        <a:xfrm>
          <a:off x="5806126" y="2565083"/>
          <a:ext cx="1105567" cy="171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Months 11-12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5</a:t>
          </a:r>
          <a:endParaRPr lang="en-US" sz="1800" b="1" kern="1200" dirty="0"/>
        </a:p>
      </dsp:txBody>
      <dsp:txXfrm>
        <a:off x="5806126" y="2565083"/>
        <a:ext cx="1105567" cy="1710055"/>
      </dsp:txXfrm>
    </dsp:sp>
    <dsp:sp modelId="{560F66A8-407A-4E54-BB51-B301327102C0}">
      <dsp:nvSpPr>
        <dsp:cNvPr id="0" name=""/>
        <dsp:cNvSpPr/>
      </dsp:nvSpPr>
      <dsp:spPr>
        <a:xfrm>
          <a:off x="6145153" y="1923812"/>
          <a:ext cx="427513" cy="427513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9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Recommended timeline for security transformation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Timeline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Timeline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5615470"/>
              </p:ext>
            </p:extLst>
          </p:nvPr>
        </p:nvGraphicFramePr>
        <p:xfrm>
          <a:off x="757238" y="1396998"/>
          <a:ext cx="7681770" cy="4275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85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Month 1: Planning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Understand organization &amp; security issues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Develop ISMC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Identify stakeholders for InfoSec Steering Committee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Identify assets for various phases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Project kickoff and awareness trainings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Timeline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2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Months 2-3: Pilot (Phase 1)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Perform hardening of key IT assets in test environment (Pilot)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Validate the hardening in the test environment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Prime IT &amp; InfoSec teams for their roles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Vulnerability management pilot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Timeline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9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Timeline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757238" y="1396998"/>
          <a:ext cx="7681770" cy="4275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00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Months 4-5 (Phase 2):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Hardening of IT assets (minimum security baseline) identified for phase 2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Validation of hardening and moving the hardened IT assets to PROD environment through change management process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Timeline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0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Months 6-7 (Phase 3):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Hardening of IT assets (minimum security baseline) identified for phase 3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Validation of hardening and moving the hardened IT assets to PROD environment through change management process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Timeline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9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36773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Months 8-10 (Phase 4):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  <a:cs typeface="Arial"/>
              </a:rPr>
              <a:t>Technical teams continue the IT assets hardening in phase 4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  <a:cs typeface="Arial"/>
              </a:rPr>
              <a:t>Raise vulnerability management program frequency to monthly</a:t>
            </a:r>
          </a:p>
          <a:p>
            <a:pPr lvl="1"/>
            <a:r>
              <a:rPr lang="en-US" sz="2500" b="1" dirty="0" smtClean="0">
                <a:latin typeface="Candara" panose="020E0502030303020204" pitchFamily="34" charset="0"/>
                <a:cs typeface="Arial"/>
              </a:rPr>
              <a:t>Focus on governance (policies, SOPs, </a:t>
            </a:r>
            <a:r>
              <a:rPr lang="en-US" sz="2500" b="1" dirty="0" err="1" smtClean="0">
                <a:latin typeface="Candara" panose="020E0502030303020204" pitchFamily="34" charset="0"/>
                <a:cs typeface="Arial"/>
              </a:rPr>
              <a:t>etc</a:t>
            </a:r>
            <a:r>
              <a:rPr lang="en-US" sz="2500" b="1" dirty="0" smtClean="0">
                <a:latin typeface="Candara" panose="020E0502030303020204" pitchFamily="34" charset="0"/>
                <a:cs typeface="Arial"/>
              </a:rPr>
              <a:t>)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Timeline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4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Months 11-12 (Phase 5):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ISO27001:2013 stage 1 and stage 2 certification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Stage 1 mostly documentation review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Stage 2 mostly implementation review</a:t>
            </a:r>
          </a:p>
          <a:p>
            <a:pPr lvl="1"/>
            <a:endParaRPr lang="en-US" sz="2600" b="1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 Timeline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3516" y="610054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20198</TotalTime>
  <Words>289</Words>
  <Application>Microsoft Office PowerPoint</Application>
  <PresentationFormat>On-screen Show 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Security Transformation Timeline</vt:lpstr>
      <vt:lpstr>Security Transformation Timeline</vt:lpstr>
      <vt:lpstr>Security Transformation Timeline</vt:lpstr>
      <vt:lpstr>Security Transformation Timeline</vt:lpstr>
      <vt:lpstr>Security Transformation Timeline</vt:lpstr>
      <vt:lpstr>Security Transformation Timeline</vt:lpstr>
      <vt:lpstr>Security Transformation Timeline</vt:lpstr>
      <vt:lpstr>Security Transformation Timeline</vt:lpstr>
      <vt:lpstr>Security Transformation 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1659</cp:revision>
  <cp:lastPrinted>2017-07-15T17:14:51Z</cp:lastPrinted>
  <dcterms:modified xsi:type="dcterms:W3CDTF">2017-08-20T11:27:32Z</dcterms:modified>
</cp:coreProperties>
</file>