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4" r:id="rId3"/>
    <p:sldId id="385" r:id="rId4"/>
    <p:sldId id="386" r:id="rId5"/>
    <p:sldId id="38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42" autoAdjust="0"/>
    <p:restoredTop sz="94660"/>
  </p:normalViewPr>
  <p:slideViewPr>
    <p:cSldViewPr snapToGrid="0">
      <p:cViewPr varScale="1">
        <p:scale>
          <a:sx n="67" d="100"/>
          <a:sy n="67" d="100"/>
        </p:scale>
        <p:origin x="228" y="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Responsibility for the security transformation is a balance between management &amp; security team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IT team led by the CIO plays an instrumental role in the success of the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Responsibility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Management role: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Commitment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Sets the tone at the top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Allocates resources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Assigns responsibility &amp; roles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Conducts periodic performance review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Responsibility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7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Information Security Team: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Builds an effective strategy &amp; structure for the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Identifies key players to enroll in ISMC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Ensures effective execution &amp; project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Conducts transparent reporting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Responsibility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7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IT Team: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Mobilizes the resources for implementation of the security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Ensures quality and process during the security transformation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Resolves roadblocks in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Responsibility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0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Conclusion: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An effective Information Security Transformation can only be orchestrated through effective team work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All parts of the organization have to play their due role to make the program a success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Responsibility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3088" y="467201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20205</TotalTime>
  <Words>161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Security Transformation Responsibility</vt:lpstr>
      <vt:lpstr>Security Transformation Responsibility</vt:lpstr>
      <vt:lpstr>Security Transformation Responsibility</vt:lpstr>
      <vt:lpstr>Security Transformation Responsibility</vt:lpstr>
      <vt:lpstr>Security Transformation Responsibility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1666</cp:revision>
  <cp:lastPrinted>2017-07-15T17:14:51Z</cp:lastPrinted>
  <dcterms:modified xsi:type="dcterms:W3CDTF">2017-08-20T11:33:00Z</dcterms:modified>
</cp:coreProperties>
</file>