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0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What can you do if your organizational management is not supporting for the Information Security Transformation Program ?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a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. Understand the organizational business requirements and potential impact</a:t>
            </a:r>
          </a:p>
          <a:p>
            <a:pPr marL="0" indent="0">
              <a:buNone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b.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Understand regulations &amp; sector best-practices</a:t>
            </a:r>
          </a:p>
          <a:p>
            <a:pPr marL="0" indent="0">
              <a:buNone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c.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Evaluate the security posture</a:t>
            </a:r>
          </a:p>
          <a:p>
            <a:pPr marL="0" indent="0">
              <a:buNone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d.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Assess the extent of work and resources required</a:t>
            </a:r>
          </a:p>
          <a:p>
            <a:pPr marL="0" indent="0">
              <a:buNone/>
            </a:pP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e.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Present your report 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a. Understand the organizational business requirements &amp; potential impact: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Type of business/industry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Business requirements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Confidentiality, integrity, availability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What can go wrong and impact ? 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b. Understand regulations and sector best-practices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Financial industry (SBP)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Telecoms &amp; IT industry (PTA/MOITT)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Oil &amp; Gas (OGRA)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Look at standards &amp; best-practices (quality &amp; security)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c. Evaluate the security posture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Evaluate security posture against each of the four layers of Transformation Model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Any recent incidents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Org culture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Quality and improvement emphasis ? 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d. Assess the extent of work and resources required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Size of organization and size of IT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Extent of IT assets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Internal software development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Evaluate team size required for InfoSec and consultant option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8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e. Present your report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Take key stakeholders on board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Reach out to stakeholders before presentation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better researched and prepared you are, the better your chances to convince 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Conclusion: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Many of the problems associated with weak security posture are actually due to poor awareness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Put yourself in the shoes of your audience and explain the need for a security program from their perspective</a:t>
            </a:r>
          </a:p>
          <a:p>
            <a:r>
              <a:rPr lang="en-US" sz="2600" smtClean="0">
                <a:latin typeface="Candara" panose="020E0502030303020204" pitchFamily="34" charset="0"/>
                <a:cs typeface="Arial"/>
              </a:rPr>
              <a:t>Keep it high level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Actions To Raise Management Support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358" y="60050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20256</TotalTime>
  <Words>312</Words>
  <Application>Microsoft Office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Actions To Raise Management Support</vt:lpstr>
      <vt:lpstr>Actions To Raise Management Support</vt:lpstr>
      <vt:lpstr>Actions To Raise Management Support</vt:lpstr>
      <vt:lpstr>Actions To Raise Management Support</vt:lpstr>
      <vt:lpstr>Actions To Raise Management Support</vt:lpstr>
      <vt:lpstr>Actions To Raise Management Support</vt:lpstr>
      <vt:lpstr>Actions To Raise Management Support</vt:lpstr>
      <vt:lpstr>Actions To Raise Management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1676</cp:revision>
  <cp:lastPrinted>2017-07-15T17:14:51Z</cp:lastPrinted>
  <dcterms:modified xsi:type="dcterms:W3CDTF">2017-08-20T10:46:13Z</dcterms:modified>
</cp:coreProperties>
</file>