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378" y="7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Lets examine the key leadership qualities of the Information Security Head or the key resource driving the Security Transformation Program</a:t>
            </a: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2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Leadership Qualities Of InfoSec Head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Authenticity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Candidness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Fairness &amp; fair play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Team environment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Recognizing talent and hard work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Celebrating success !</a:t>
            </a: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2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Leadership Qualities Of InfoSec Head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52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Authenticity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IT is complex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No one person “knows-it-all”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Communicate that each individual has limitations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Admit mistakes and failures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Give credit where it is due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Leadership Qualities Of InfoSec Head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26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Candidness: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Call a spade a spade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Honesty and straight-talk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Hear feedback and give respect to views of everyone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Leadership Qualities Of InfoSec Head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82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Fairness &amp; Fair Play: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Promote performance and merit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Adjust players in the right positions based on their strengths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Coach and guide team to perform and achieve results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Leadership Qualities Of InfoSec Head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37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Team Environment: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Discourage solo-flight and promote team consensus, team reviews, and team achievements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Single out and coach individuals playing turf tactics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Leadership Qualities Of InfoSec Head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81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Recognize Talent &amp; Hard Work: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Identify self-promotion versus talent combined with hard work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Encourage hard workers who are team players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Leadership Qualities Of InfoSec Head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763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Celebrate Success !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Hold team celebrations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Recognize quiet workers and background workers as well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Promote team achievements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Key Leadership Qualities Of InfoSec Head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257425" y="48445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20331</TotalTime>
  <Words>236</Words>
  <Application>Microsoft Office PowerPoint</Application>
  <PresentationFormat>On-screen Show (4:3)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Key Leadership Qualities Of InfoSec Head</vt:lpstr>
      <vt:lpstr>Key Leadership Qualities Of InfoSec Head</vt:lpstr>
      <vt:lpstr>Key Leadership Qualities Of InfoSec Head</vt:lpstr>
      <vt:lpstr>Key Leadership Qualities Of InfoSec Head</vt:lpstr>
      <vt:lpstr>Key Leadership Qualities Of InfoSec Head</vt:lpstr>
      <vt:lpstr>Key Leadership Qualities Of InfoSec Head</vt:lpstr>
      <vt:lpstr>Key Leadership Qualities Of InfoSec Head</vt:lpstr>
      <vt:lpstr>Key Leadership Qualities Of InfoSec Head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1693</cp:revision>
  <cp:lastPrinted>2017-07-15T17:14:51Z</cp:lastPrinted>
  <dcterms:modified xsi:type="dcterms:W3CDTF">2017-08-20T10:49:44Z</dcterms:modified>
</cp:coreProperties>
</file>