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Nahil.mahmood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nahil@deltatechglobal.n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CONGRATULATIONS ON REACHING THE END OF THE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COURSE !</a:t>
            </a:r>
            <a:endParaRPr lang="en-US" sz="2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BECOME A SECURITY TRASFORMATION CHAMPION !</a:t>
            </a: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Nahil.mahmood@gmail.com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5715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  <a:hlinkClick r:id="rId4"/>
              </a:rPr>
              <a:t>nahil@deltatechglobal.net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pPr marL="5715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Nahil Mahmood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5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1: INTRO TO INFORMATION SECURITY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Some basic terms and introduction to concepts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Status of Information Security in </a:t>
            </a:r>
            <a:r>
              <a:rPr lang="en-US" sz="2600" dirty="0">
                <a:latin typeface="Candara" panose="020E0502030303020204" pitchFamily="34" charset="0"/>
              </a:rPr>
              <a:t>P</a:t>
            </a:r>
            <a:r>
              <a:rPr lang="en-US" sz="2600" dirty="0" smtClean="0">
                <a:latin typeface="Candara" panose="020E0502030303020204" pitchFamily="34" charset="0"/>
              </a:rPr>
              <a:t>akistan</a:t>
            </a: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  <a:p>
            <a:pPr marL="514350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3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2: TYPICAL ENTERPRISE IT ARCHITECTURE AND SECURITY OVERLAY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What does IT enterprise topology look like ?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tools overlay 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Structure of It teams and security roles in an enterprise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3: SECURITY TRANSFORMATION STAGE 1: SECURITY HARDENING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Description of security hardening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hardening case studies for a variety of IT assets through CIS benchmarks and DISA STIGs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9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4: </a:t>
            </a:r>
            <a:r>
              <a:rPr lang="en-US" sz="2600" dirty="0">
                <a:latin typeface="Candara" panose="020E0502030303020204" pitchFamily="34" charset="0"/>
              </a:rPr>
              <a:t>SECURITY TRANSFORMATION STAGE </a:t>
            </a:r>
            <a:r>
              <a:rPr lang="en-US" sz="2600" dirty="0" smtClean="0">
                <a:latin typeface="Candara" panose="020E0502030303020204" pitchFamily="34" charset="0"/>
              </a:rPr>
              <a:t>2: VULNERABILITY MANAGEMENT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VM description and introduction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VM demos (</a:t>
            </a:r>
            <a:r>
              <a:rPr lang="en-US" sz="2600" dirty="0" err="1" smtClean="0">
                <a:latin typeface="Candara" panose="020E0502030303020204" pitchFamily="34" charset="0"/>
              </a:rPr>
              <a:t>Qualys</a:t>
            </a:r>
            <a:r>
              <a:rPr lang="en-US" sz="2600" dirty="0" smtClean="0">
                <a:latin typeface="Candara" panose="020E0502030303020204" pitchFamily="34" charset="0"/>
              </a:rPr>
              <a:t>) &amp; Other tools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VM program best-practices</a:t>
            </a:r>
            <a:endParaRPr lang="en-US" sz="2600" dirty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6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5: SECURITY TRANSFORMATION STAGE 3: SECURITY ENGINEERING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Description of Security Engineering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CIS 20 Critical Controls</a:t>
            </a:r>
            <a:endParaRPr lang="en-US" sz="2600" dirty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7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6: SECURITY TRANSFORMATION STAGE 4: SECURITY GOVERNANCE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governance introduction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Different governance frameworks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ISO27001:2013 (ISMS) appendix controls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Cyber Security Maturity Matrix (CSMM)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3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7: SECURITY TESTING &amp; VALIDATION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assessments and validation description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accreditation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Software security testing &amp; validation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Stages of a third-party penetration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1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CHAPTER 8: SUCCESSFUL SECURITY TRANSFORMATION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Transformation key success factors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Transformation timeline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Security Transformation benefits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COURSE WRAP UP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18607</TotalTime>
  <Words>266</Words>
  <Application>Microsoft Office PowerPoint</Application>
  <PresentationFormat>On-screen Show (4:3)</PresentationFormat>
  <Paragraphs>71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COURSE WRAP UP</vt:lpstr>
      <vt:lpstr>COURSE WRAP UP</vt:lpstr>
      <vt:lpstr>COURSE WRAP UP</vt:lpstr>
      <vt:lpstr>COURSE WRAP UP</vt:lpstr>
      <vt:lpstr>COURSE WRAP UP</vt:lpstr>
      <vt:lpstr>COURSE WRAP UP</vt:lpstr>
      <vt:lpstr>COURSE WRAP UP</vt:lpstr>
      <vt:lpstr>COURSE WRAP UP</vt:lpstr>
      <vt:lpstr>COURSE WRAP UP</vt:lpstr>
      <vt:lpstr>COURSE 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1620</cp:revision>
  <cp:lastPrinted>2017-07-15T17:14:51Z</cp:lastPrinted>
  <dcterms:modified xsi:type="dcterms:W3CDTF">2018-12-17T11:51:23Z</dcterms:modified>
</cp:coreProperties>
</file>