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46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40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65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99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7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7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2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5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97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7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C3F7-4C3D-4B0C-B3C2-AE474804B1BD}" type="datetimeFigureOut">
              <a:rPr lang="pt-BR" smtClean="0"/>
              <a:t>04/03/2023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69AA-9FCC-4F61-A8C8-7F1D332F3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01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650052" y="3344353"/>
            <a:ext cx="22280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model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701565" y="3245477"/>
            <a:ext cx="2653049" cy="502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icheiro:Keras logo.sv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98" y="3320109"/>
            <a:ext cx="360608" cy="36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650052" y="2812336"/>
            <a:ext cx="22280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 Streamlit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219" y="2736056"/>
            <a:ext cx="619882" cy="343907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7650052" y="2631860"/>
            <a:ext cx="2744049" cy="1206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Press and Media Resources - Dock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19" y="2066139"/>
            <a:ext cx="564459" cy="4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7650052" y="2171453"/>
            <a:ext cx="22280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59898" y="1970469"/>
            <a:ext cx="2949263" cy="194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444838" y="1383737"/>
            <a:ext cx="3194797" cy="2621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650052" y="1571679"/>
            <a:ext cx="22280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0" name="Picture 16" descr="AWS Freelancer - I bring your business to enterprise leve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30" y="1498148"/>
            <a:ext cx="1523074" cy="4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pics.freeicons.io/uploads/icons/png/126513061579605637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967" y="2168680"/>
            <a:ext cx="1298352" cy="12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8293994" y="1003805"/>
            <a:ext cx="22280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675779" y="1767110"/>
            <a:ext cx="11140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17" y="1501780"/>
            <a:ext cx="809492" cy="607119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3953814" y="2252389"/>
            <a:ext cx="3491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399524" y="2275268"/>
            <a:ext cx="2735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Accesses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uploads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3953814" y="3295719"/>
            <a:ext cx="3491024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4412403" y="2969788"/>
            <a:ext cx="2842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probabilities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338" y="3467032"/>
            <a:ext cx="1555965" cy="9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Rosso</dc:creator>
  <cp:lastModifiedBy>Matheus Rosso</cp:lastModifiedBy>
  <cp:revision>6</cp:revision>
  <dcterms:created xsi:type="dcterms:W3CDTF">2023-03-04T14:20:09Z</dcterms:created>
  <dcterms:modified xsi:type="dcterms:W3CDTF">2023-03-04T15:16:15Z</dcterms:modified>
</cp:coreProperties>
</file>