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60" r:id="rId4"/>
    <p:sldId id="262" r:id="rId5"/>
  </p:sldIdLst>
  <p:sldSz cx="8229600" cy="4572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A"/>
    <a:srgbClr val="EEF0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7"/>
    <p:restoredTop sz="94659"/>
  </p:normalViewPr>
  <p:slideViewPr>
    <p:cSldViewPr snapToGrid="0" snapToObjects="1">
      <p:cViewPr varScale="1">
        <p:scale>
          <a:sx n="166" d="100"/>
          <a:sy n="166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20AF-8B4A-CC4E-84FC-EC22B6BB215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0DDC-BA4A-3448-B193-7A4F211F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48242"/>
            <a:ext cx="6995160" cy="15917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DF8E5C-35B7-2742-8DAE-220176FD7D03}"/>
              </a:ext>
            </a:extLst>
          </p:cNvPr>
          <p:cNvSpPr/>
          <p:nvPr userDrawn="1"/>
        </p:nvSpPr>
        <p:spPr>
          <a:xfrm>
            <a:off x="0" y="0"/>
            <a:ext cx="8229600" cy="4572000"/>
          </a:xfrm>
          <a:prstGeom prst="roundRect">
            <a:avLst>
              <a:gd name="adj" fmla="val 404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10000"/>
                </a:schemeClr>
              </a:gs>
            </a:gsLst>
            <a:lin ang="42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7E8A2-031A-594C-9B55-E19F03E77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8420" y="3984921"/>
            <a:ext cx="1059580" cy="5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3"/>
            <a:ext cx="7098030" cy="1000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8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120775"/>
            <a:ext cx="3481506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5"/>
            <a:ext cx="4166235" cy="3249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5"/>
            <a:ext cx="4166235" cy="32490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8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8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346887"/>
            <a:ext cx="76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Buffer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74CC-4CCF-FD4D-A470-059CF730856F}"/>
              </a:ext>
            </a:extLst>
          </p:cNvPr>
          <p:cNvSpPr txBox="1"/>
          <p:nvPr/>
        </p:nvSpPr>
        <p:spPr>
          <a:xfrm>
            <a:off x="270769" y="1429872"/>
            <a:ext cx="7688062" cy="133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Muhammad Sabihul Hasan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, Agha Syed Nasir Mahmood Azeemi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Salman Muhammad Younus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, Syed Hammad Ali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, Muhammad Faraz Ozair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20000"/>
              </a:lnSpc>
            </a:pP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Habib University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3EA3-A3E6-4F50-8465-93D0458668B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745EA-0039-40C2-A421-9F1A1F819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17755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work, challenge, and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27613-ACFE-471A-933F-930AF520C1D3}"/>
              </a:ext>
            </a:extLst>
          </p:cNvPr>
          <p:cNvSpPr txBox="1"/>
          <p:nvPr/>
        </p:nvSpPr>
        <p:spPr>
          <a:xfrm>
            <a:off x="248575" y="787828"/>
            <a:ext cx="4058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contents for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Clearly identify the challenge you are solving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previous work (put your research in context)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Fundamental information or terms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Your strategy for overcoming the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E5FD-11CD-4D1B-B764-56B58EDD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45F0D-F473-415D-8748-61FBA5F03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3" r="514" b="917"/>
          <a:stretch/>
        </p:blipFill>
        <p:spPr>
          <a:xfrm>
            <a:off x="4428226" y="939569"/>
            <a:ext cx="3454441" cy="2385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31CBC-18D5-4AF9-B492-7C275BABE47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43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1574335" y="138495"/>
            <a:ext cx="503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using Python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6BB-B7F6-AD42-8251-3ED3D673B57E}"/>
              </a:ext>
            </a:extLst>
          </p:cNvPr>
          <p:cNvSpPr txBox="1"/>
          <p:nvPr/>
        </p:nvSpPr>
        <p:spPr>
          <a:xfrm>
            <a:off x="326213" y="800252"/>
            <a:ext cx="7688062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Operations: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Tree = </a:t>
            </a:r>
            <a:r>
              <a:rPr lang="en-US" sz="1400" dirty="0" err="1"/>
              <a:t>Buffertree</a:t>
            </a:r>
            <a:r>
              <a:rPr lang="en-US" sz="1400" dirty="0"/>
              <a:t>(</a:t>
            </a:r>
            <a:r>
              <a:rPr lang="en-US" sz="1400" i="1" dirty="0"/>
              <a:t>min degree per node</a:t>
            </a:r>
            <a:r>
              <a:rPr lang="en-US" sz="1400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Tree.bufferinsert</a:t>
            </a:r>
            <a:r>
              <a:rPr lang="en-US" dirty="0"/>
              <a:t>(</a:t>
            </a:r>
            <a:r>
              <a:rPr lang="en-US" i="1" dirty="0"/>
              <a:t>element, operation</a:t>
            </a:r>
            <a:r>
              <a:rPr lang="en-US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where operation = [insert, delete, search]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Tree.print_tree</a:t>
            </a:r>
            <a:r>
              <a:rPr lang="en-US" dirty="0"/>
              <a:t>(</a:t>
            </a:r>
            <a:r>
              <a:rPr lang="en-US" i="1" dirty="0" err="1"/>
              <a:t>root_node</a:t>
            </a:r>
            <a:r>
              <a:rPr lang="en-US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Tree.inorder</a:t>
            </a:r>
            <a:r>
              <a:rPr lang="en-US" dirty="0"/>
              <a:t>(</a:t>
            </a:r>
            <a:r>
              <a:rPr lang="en-US" i="1" dirty="0" err="1"/>
              <a:t>root_node</a:t>
            </a:r>
            <a:r>
              <a:rPr lang="en-US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Time Complexity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D7398-9161-42E0-9025-51EC1D00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759-896E-4862-A61E-9E89DD71AD29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D603C-3A42-497F-ABAD-FA3A5B32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11" y="2332946"/>
            <a:ext cx="4110464" cy="14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17755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and Conclusions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562E-7F00-7441-8054-3B4F47C15924}"/>
              </a:ext>
            </a:extLst>
          </p:cNvPr>
          <p:cNvSpPr txBox="1"/>
          <p:nvPr/>
        </p:nvSpPr>
        <p:spPr>
          <a:xfrm>
            <a:off x="248575" y="787828"/>
            <a:ext cx="7688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contents for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Primary experimental data proving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Key take-home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C848E-8115-4684-88A7-44F541A2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54683-370F-43BC-8A3C-204777E2E8C0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1356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4by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4by3" id="{346DA427-FC0F-B84A-B9DD-2BDF8940EF9B}" vid="{554F4DF0-921D-B947-A6AB-04E442416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4by3</Template>
  <TotalTime>412</TotalTime>
  <Words>136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Default 4by3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Sabihul Hasan</cp:lastModifiedBy>
  <cp:revision>38</cp:revision>
  <dcterms:created xsi:type="dcterms:W3CDTF">2019-11-20T18:17:01Z</dcterms:created>
  <dcterms:modified xsi:type="dcterms:W3CDTF">2020-06-24T13:19:18Z</dcterms:modified>
</cp:coreProperties>
</file>