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56" r:id="rId3"/>
    <p:sldId id="260" r:id="rId4"/>
    <p:sldId id="262" r:id="rId5"/>
    <p:sldId id="263" r:id="rId6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A"/>
    <a:srgbClr val="EEF0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7"/>
    <p:restoredTop sz="94659"/>
  </p:normalViewPr>
  <p:slideViewPr>
    <p:cSldViewPr snapToGrid="0" snapToObjects="1">
      <p:cViewPr varScale="1">
        <p:scale>
          <a:sx n="169" d="100"/>
          <a:sy n="169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20AF-8B4A-CC4E-84FC-EC22B6BB215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DDC-BA4A-3448-B193-7A4F211F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48242"/>
            <a:ext cx="699516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F8E5C-35B7-2742-8DAE-220176FD7D03}"/>
              </a:ext>
            </a:extLst>
          </p:cNvPr>
          <p:cNvSpPr/>
          <p:nvPr userDrawn="1"/>
        </p:nvSpPr>
        <p:spPr>
          <a:xfrm>
            <a:off x="0" y="0"/>
            <a:ext cx="8229600" cy="4572000"/>
          </a:xfrm>
          <a:prstGeom prst="roundRect">
            <a:avLst>
              <a:gd name="adj" fmla="val 404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10000"/>
                </a:schemeClr>
              </a:gs>
            </a:gsLst>
            <a:lin ang="4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7E8A2-031A-594C-9B55-E19F03E77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8420" y="3984921"/>
            <a:ext cx="1059580" cy="5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3"/>
            <a:ext cx="709803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8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120775"/>
            <a:ext cx="3481506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5"/>
            <a:ext cx="4166235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5"/>
            <a:ext cx="4166235" cy="32490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8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CCD-3382-5548-BA91-DAD35A0488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8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457200" y="355107"/>
            <a:ext cx="342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Buffer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74CC-4CCF-FD4D-A470-059CF730856F}"/>
              </a:ext>
            </a:extLst>
          </p:cNvPr>
          <p:cNvSpPr txBox="1"/>
          <p:nvPr/>
        </p:nvSpPr>
        <p:spPr>
          <a:xfrm>
            <a:off x="270769" y="1429872"/>
            <a:ext cx="7688062" cy="15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Muhammad Sabihul Hasan, Agha Syed Nasir Mahmood Azeemi,</a:t>
            </a:r>
          </a:p>
          <a:p>
            <a:pPr algn="just">
              <a:lnSpc>
                <a:spcPct val="120000"/>
              </a:lnSpc>
            </a:pPr>
            <a:r>
              <a:rPr lang="en-US" sz="15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Salman Muhammad Younus, Syed Hammad Ali, Muhammad Faraz Ozair</a:t>
            </a:r>
            <a:endParaRPr lang="en-US" sz="1600" i="1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5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2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Computer Science,</a:t>
            </a:r>
            <a:endParaRPr lang="en-US" sz="15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Habib University</a:t>
            </a:r>
            <a:endParaRPr lang="en-US" sz="2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3EA3-A3E6-4F50-8465-93D0458668B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745EA-0039-40C2-A421-9F1A1F819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209800" y="148553"/>
            <a:ext cx="3810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Initial Design /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27613-ACFE-471A-933F-930AF520C1D3}"/>
              </a:ext>
            </a:extLst>
          </p:cNvPr>
          <p:cNvSpPr txBox="1"/>
          <p:nvPr/>
        </p:nvSpPr>
        <p:spPr>
          <a:xfrm>
            <a:off x="6011332" y="935434"/>
            <a:ext cx="1676401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External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E5FD-11CD-4D1B-B764-56B58EDD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45F0D-F473-415D-8748-61FBA5F03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3" r="514" b="917"/>
          <a:stretch/>
        </p:blipFill>
        <p:spPr>
          <a:xfrm>
            <a:off x="1900398" y="1021919"/>
            <a:ext cx="4119402" cy="2844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31CBC-18D5-4AF9-B492-7C275BABE47B}"/>
              </a:ext>
            </a:extLst>
          </p:cNvPr>
          <p:cNvSpPr txBox="1"/>
          <p:nvPr/>
        </p:nvSpPr>
        <p:spPr>
          <a:xfrm>
            <a:off x="457200" y="4055836"/>
            <a:ext cx="72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F3D8C-BACA-4541-83D9-6EB93216B135}"/>
              </a:ext>
            </a:extLst>
          </p:cNvPr>
          <p:cNvSpPr txBox="1"/>
          <p:nvPr/>
        </p:nvSpPr>
        <p:spPr>
          <a:xfrm>
            <a:off x="778934" y="2556119"/>
            <a:ext cx="852311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Buffers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EBC99-8DEB-478E-B9D4-5E78B054A196}"/>
              </a:ext>
            </a:extLst>
          </p:cNvPr>
          <p:cNvSpPr txBox="1"/>
          <p:nvPr/>
        </p:nvSpPr>
        <p:spPr>
          <a:xfrm>
            <a:off x="510822" y="1080947"/>
            <a:ext cx="1597378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Internal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98E93B-EDB7-4FF0-851C-CEC91ECECD2B}"/>
                  </a:ext>
                </a:extLst>
              </p:cNvPr>
              <p:cNvSpPr txBox="1"/>
              <p:nvPr/>
            </p:nvSpPr>
            <p:spPr>
              <a:xfrm>
                <a:off x="6383865" y="2370228"/>
                <a:ext cx="1444979" cy="869084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100" dirty="0"/>
                  <a:t>k = branching degree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100" dirty="0"/>
                  <a:t>N = no. of elements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98E93B-EDB7-4FF0-851C-CEC91ECE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5" y="2370228"/>
                <a:ext cx="1444979" cy="869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3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1574334" y="138495"/>
            <a:ext cx="537962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 using Python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6BB-B7F6-AD42-8251-3ED3D673B57E}"/>
              </a:ext>
            </a:extLst>
          </p:cNvPr>
          <p:cNvSpPr txBox="1"/>
          <p:nvPr/>
        </p:nvSpPr>
        <p:spPr>
          <a:xfrm>
            <a:off x="326213" y="1299258"/>
            <a:ext cx="417805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=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Buffertree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degree per node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Tree.bufferinsert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element, operation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where operation = [insert, delete, search]</a:t>
            </a:r>
          </a:p>
          <a:p>
            <a:pPr algn="just"/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Tree.print_tree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root_node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Tree.inorder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root_node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D7398-9161-42E0-9025-51EC1D00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759-896E-4862-A61E-9E89DD71AD29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D603C-3A42-497F-ABAD-FA3A5B32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37" y="2348570"/>
            <a:ext cx="4481650" cy="1607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4E4906-64FF-411F-A36B-E09739079DEB}"/>
              </a:ext>
            </a:extLst>
          </p:cNvPr>
          <p:cNvSpPr txBox="1"/>
          <p:nvPr/>
        </p:nvSpPr>
        <p:spPr>
          <a:xfrm>
            <a:off x="3487684" y="765043"/>
            <a:ext cx="125423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9073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3186015" y="130169"/>
            <a:ext cx="185757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562E-7F00-7441-8054-3B4F47C15924}"/>
              </a:ext>
            </a:extLst>
          </p:cNvPr>
          <p:cNvSpPr txBox="1"/>
          <p:nvPr/>
        </p:nvSpPr>
        <p:spPr>
          <a:xfrm>
            <a:off x="2439943" y="799198"/>
            <a:ext cx="3160669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Orthogonal Line Segment Intersection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848E-8115-4684-88A7-44F541A2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54683-370F-43BC-8A3C-204777E2E8C0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0BE0F-4E33-44E4-8D14-52C4AFEB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1286227"/>
            <a:ext cx="3076222" cy="26956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34B83F-30DF-47F2-B94B-91F58DA2E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32655" r="11111" b="25617"/>
          <a:stretch/>
        </p:blipFill>
        <p:spPr bwMode="auto">
          <a:xfrm>
            <a:off x="719666" y="1237690"/>
            <a:ext cx="2048934" cy="22196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A96B4F-076A-4F71-A98E-ED9F6C78A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 t="44568" r="23040" b="23333"/>
          <a:stretch/>
        </p:blipFill>
        <p:spPr bwMode="auto">
          <a:xfrm>
            <a:off x="3156655" y="1879960"/>
            <a:ext cx="1213556" cy="14675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DDDF771-AE35-42C4-8A6D-CA20DD9FBF82}"/>
              </a:ext>
            </a:extLst>
          </p:cNvPr>
          <p:cNvSpPr/>
          <p:nvPr/>
        </p:nvSpPr>
        <p:spPr>
          <a:xfrm>
            <a:off x="2706510" y="3704363"/>
            <a:ext cx="843844" cy="381156"/>
          </a:xfrm>
          <a:prstGeom prst="wedgeEllipseCallout">
            <a:avLst>
              <a:gd name="adj1" fmla="val 81322"/>
              <a:gd name="adj2" fmla="val -1120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B9527-E2BE-42B3-9E0B-EE15BA53F8A7}"/>
              </a:ext>
            </a:extLst>
          </p:cNvPr>
          <p:cNvSpPr txBox="1"/>
          <p:nvPr/>
        </p:nvSpPr>
        <p:spPr>
          <a:xfrm>
            <a:off x="2600566" y="3785712"/>
            <a:ext cx="105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Bungee Inline" pitchFamily="2" charset="0"/>
              </a:rPr>
              <a:t>Idea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464E059-57D2-4F50-9997-CCB5F74BF871}"/>
              </a:ext>
            </a:extLst>
          </p:cNvPr>
          <p:cNvSpPr/>
          <p:nvPr/>
        </p:nvSpPr>
        <p:spPr>
          <a:xfrm>
            <a:off x="6403622" y="526342"/>
            <a:ext cx="1368778" cy="466964"/>
          </a:xfrm>
          <a:prstGeom prst="wedgeEllipseCallout">
            <a:avLst>
              <a:gd name="adj1" fmla="val -66274"/>
              <a:gd name="adj2" fmla="val 877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F1DD-22C2-42B4-8BC7-0E8EE97A7BB8}"/>
              </a:ext>
            </a:extLst>
          </p:cNvPr>
          <p:cNvSpPr txBox="1"/>
          <p:nvPr/>
        </p:nvSpPr>
        <p:spPr>
          <a:xfrm>
            <a:off x="6502400" y="57673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Bungee Inline" pitchFamily="2" charset="0"/>
              </a:rPr>
              <a:t>OUR APPLICATION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150FADFB-8BEE-44F7-863C-49CF9EA83620}"/>
              </a:ext>
            </a:extLst>
          </p:cNvPr>
          <p:cNvSpPr/>
          <p:nvPr/>
        </p:nvSpPr>
        <p:spPr>
          <a:xfrm>
            <a:off x="369755" y="570187"/>
            <a:ext cx="1267178" cy="420508"/>
          </a:xfrm>
          <a:prstGeom prst="wedgeEllipseCallout">
            <a:avLst>
              <a:gd name="adj1" fmla="val 74038"/>
              <a:gd name="adj2" fmla="val 904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94501-9F84-4DB3-9CAF-79EF794C3C11}"/>
              </a:ext>
            </a:extLst>
          </p:cNvPr>
          <p:cNvSpPr txBox="1"/>
          <p:nvPr/>
        </p:nvSpPr>
        <p:spPr>
          <a:xfrm>
            <a:off x="412093" y="667041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ungee Inline" pitchFamily="2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53135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20ADA4-DEBF-4832-A64B-AC0C7F50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E00354-AF2A-4100-B1C6-EE28DA2878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502355" y="225778"/>
            <a:ext cx="705556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36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4by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4by3" id="{346DA427-FC0F-B84A-B9DD-2BDF8940EF9B}" vid="{554F4DF0-921D-B947-A6AB-04E442416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4by3</Template>
  <TotalTime>557</TotalTime>
  <Words>117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Bungee Inline</vt:lpstr>
      <vt:lpstr>Calibri</vt:lpstr>
      <vt:lpstr>Calibri Light</vt:lpstr>
      <vt:lpstr>Cambria Math</vt:lpstr>
      <vt:lpstr>Courier New</vt:lpstr>
      <vt:lpstr>Default 4by3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Sabihul Hasan</cp:lastModifiedBy>
  <cp:revision>55</cp:revision>
  <dcterms:created xsi:type="dcterms:W3CDTF">2019-11-20T18:17:01Z</dcterms:created>
  <dcterms:modified xsi:type="dcterms:W3CDTF">2020-07-01T19:24:08Z</dcterms:modified>
</cp:coreProperties>
</file>