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62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7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346887"/>
            <a:ext cx="76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Muhammad Sabihul Hasan, Agha Syed Nasir Mahmood Azeemi,</a:t>
            </a:r>
          </a:p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Salman Muhammad Younus, Syed Hammad Ali, Muhammad Faraz Ozair</a:t>
            </a:r>
            <a:endParaRPr lang="en-US" sz="1600" i="1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Computer Science,</a:t>
            </a: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  <a:endParaRPr lang="en-US" sz="2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209800" y="148553"/>
            <a:ext cx="3810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Initial Design /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6011332" y="935434"/>
            <a:ext cx="1676401" cy="368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External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2000065" y="889920"/>
            <a:ext cx="4119402" cy="2844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F3D8C-BACA-4541-83D9-6EB93216B135}"/>
              </a:ext>
            </a:extLst>
          </p:cNvPr>
          <p:cNvSpPr txBox="1"/>
          <p:nvPr/>
        </p:nvSpPr>
        <p:spPr>
          <a:xfrm>
            <a:off x="778934" y="2031908"/>
            <a:ext cx="852311" cy="368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Buffers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BC99-8DEB-478E-B9D4-5E78B054A196}"/>
              </a:ext>
            </a:extLst>
          </p:cNvPr>
          <p:cNvSpPr txBox="1"/>
          <p:nvPr/>
        </p:nvSpPr>
        <p:spPr>
          <a:xfrm>
            <a:off x="510822" y="1080947"/>
            <a:ext cx="1597378" cy="368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Internal memory</a:t>
            </a:r>
          </a:p>
        </p:txBody>
      </p:sp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4" y="138495"/>
            <a:ext cx="537962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1299258"/>
            <a:ext cx="417805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Tree = </a:t>
            </a:r>
            <a:r>
              <a:rPr lang="en-US" sz="1400" dirty="0" err="1"/>
              <a:t>Buffertree</a:t>
            </a:r>
            <a:r>
              <a:rPr lang="en-US" sz="1400" dirty="0"/>
              <a:t>(</a:t>
            </a:r>
            <a:r>
              <a:rPr lang="en-US" sz="1400" i="1" dirty="0"/>
              <a:t>min degree per node</a:t>
            </a:r>
            <a:r>
              <a:rPr lang="en-US" sz="1400" dirty="0"/>
              <a:t>)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Tree.bufferinsert</a:t>
            </a:r>
            <a:r>
              <a:rPr lang="en-US" dirty="0"/>
              <a:t>(</a:t>
            </a:r>
            <a:r>
              <a:rPr lang="en-US" i="1" dirty="0"/>
              <a:t>element, operation</a:t>
            </a:r>
            <a:r>
              <a:rPr lang="en-US" dirty="0"/>
              <a:t>)</a:t>
            </a:r>
          </a:p>
          <a:p>
            <a:pPr algn="just"/>
            <a:r>
              <a:rPr lang="en-US" i="1" dirty="0"/>
              <a:t>	where operation = [insert, delete, search]</a:t>
            </a:r>
          </a:p>
          <a:p>
            <a:pPr algn="just"/>
            <a:endParaRPr lang="en-US" i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Tree.print_tree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Tree.inorder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37" y="2348570"/>
            <a:ext cx="4481650" cy="160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4E4906-64FF-411F-A36B-E09739079DEB}"/>
              </a:ext>
            </a:extLst>
          </p:cNvPr>
          <p:cNvSpPr txBox="1"/>
          <p:nvPr/>
        </p:nvSpPr>
        <p:spPr>
          <a:xfrm>
            <a:off x="3487684" y="765043"/>
            <a:ext cx="125423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3186015" y="130169"/>
            <a:ext cx="185757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39943" y="799198"/>
            <a:ext cx="3160669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Orthogonal Line Segment Intersection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0BE0F-4E33-44E4-8D14-52C4AFEB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1410395"/>
            <a:ext cx="3076222" cy="26956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34B83F-30DF-47F2-B94B-91F58DA2E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32655" r="11111" b="25617"/>
          <a:stretch/>
        </p:blipFill>
        <p:spPr bwMode="auto">
          <a:xfrm>
            <a:off x="719666" y="1237690"/>
            <a:ext cx="2048934" cy="22196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A96B4F-076A-4F71-A98E-ED9F6C78A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t="44568" r="23040" b="23333"/>
          <a:stretch/>
        </p:blipFill>
        <p:spPr bwMode="auto">
          <a:xfrm>
            <a:off x="3156655" y="1879960"/>
            <a:ext cx="1213556" cy="14675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DDDF771-AE35-42C4-8A6D-CA20DD9FBF82}"/>
              </a:ext>
            </a:extLst>
          </p:cNvPr>
          <p:cNvSpPr/>
          <p:nvPr/>
        </p:nvSpPr>
        <p:spPr>
          <a:xfrm>
            <a:off x="2706510" y="3704363"/>
            <a:ext cx="843844" cy="381156"/>
          </a:xfrm>
          <a:prstGeom prst="wedgeEllipseCallout">
            <a:avLst>
              <a:gd name="adj1" fmla="val 81322"/>
              <a:gd name="adj2" fmla="val -112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B9527-E2BE-42B3-9E0B-EE15BA53F8A7}"/>
              </a:ext>
            </a:extLst>
          </p:cNvPr>
          <p:cNvSpPr txBox="1"/>
          <p:nvPr/>
        </p:nvSpPr>
        <p:spPr>
          <a:xfrm>
            <a:off x="2600566" y="3785712"/>
            <a:ext cx="105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ungee Inline" pitchFamily="2" charset="0"/>
              </a:rPr>
              <a:t>Idea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464E059-57D2-4F50-9997-CCB5F74BF871}"/>
              </a:ext>
            </a:extLst>
          </p:cNvPr>
          <p:cNvSpPr/>
          <p:nvPr/>
        </p:nvSpPr>
        <p:spPr>
          <a:xfrm>
            <a:off x="6403622" y="639222"/>
            <a:ext cx="1368778" cy="466964"/>
          </a:xfrm>
          <a:prstGeom prst="wedgeEllipseCallout">
            <a:avLst>
              <a:gd name="adj1" fmla="val -66274"/>
              <a:gd name="adj2" fmla="val 877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F1DD-22C2-42B4-8BC7-0E8EE97A7BB8}"/>
              </a:ext>
            </a:extLst>
          </p:cNvPr>
          <p:cNvSpPr txBox="1"/>
          <p:nvPr/>
        </p:nvSpPr>
        <p:spPr>
          <a:xfrm>
            <a:off x="6502400" y="68961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Bungee Inline" pitchFamily="2" charset="0"/>
              </a:rPr>
              <a:t>OUR APPLICATION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50FADFB-8BEE-44F7-863C-49CF9EA83620}"/>
              </a:ext>
            </a:extLst>
          </p:cNvPr>
          <p:cNvSpPr/>
          <p:nvPr/>
        </p:nvSpPr>
        <p:spPr>
          <a:xfrm>
            <a:off x="369755" y="570187"/>
            <a:ext cx="1267178" cy="420508"/>
          </a:xfrm>
          <a:prstGeom prst="wedgeEllipseCallout">
            <a:avLst>
              <a:gd name="adj1" fmla="val 74038"/>
              <a:gd name="adj2" fmla="val 904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4501-9F84-4DB3-9CAF-79EF794C3C11}"/>
              </a:ext>
            </a:extLst>
          </p:cNvPr>
          <p:cNvSpPr txBox="1"/>
          <p:nvPr/>
        </p:nvSpPr>
        <p:spPr>
          <a:xfrm>
            <a:off x="412093" y="667041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ungee Inline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506</TotalTime>
  <Words>103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Bungee Inline</vt:lpstr>
      <vt:lpstr>Calibri</vt:lpstr>
      <vt:lpstr>Calibri Light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50</cp:revision>
  <dcterms:created xsi:type="dcterms:W3CDTF">2019-11-20T18:17:01Z</dcterms:created>
  <dcterms:modified xsi:type="dcterms:W3CDTF">2020-06-24T16:39:04Z</dcterms:modified>
</cp:coreProperties>
</file>