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56" r:id="rId3"/>
    <p:sldId id="260" r:id="rId4"/>
    <p:sldId id="262" r:id="rId5"/>
  </p:sldIdLst>
  <p:sldSz cx="8229600" cy="4572000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A"/>
    <a:srgbClr val="EEF0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7"/>
    <p:restoredTop sz="94659"/>
  </p:normalViewPr>
  <p:slideViewPr>
    <p:cSldViewPr snapToGrid="0" snapToObjects="1">
      <p:cViewPr varScale="1">
        <p:scale>
          <a:sx n="169" d="100"/>
          <a:sy n="169" d="100"/>
        </p:scale>
        <p:origin x="7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320AF-8B4A-CC4E-84FC-EC22B6BB215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00DDC-BA4A-3448-B193-7A4F211F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5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748242"/>
            <a:ext cx="6995160" cy="15917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43417"/>
            <a:ext cx="177450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6DF8E5C-35B7-2742-8DAE-220176FD7D03}"/>
              </a:ext>
            </a:extLst>
          </p:cNvPr>
          <p:cNvSpPr/>
          <p:nvPr userDrawn="1"/>
        </p:nvSpPr>
        <p:spPr>
          <a:xfrm>
            <a:off x="0" y="0"/>
            <a:ext cx="8229600" cy="4572000"/>
          </a:xfrm>
          <a:prstGeom prst="roundRect">
            <a:avLst>
              <a:gd name="adj" fmla="val 4046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tint val="23500"/>
                  <a:satMod val="160000"/>
                  <a:alpha val="10000"/>
                </a:schemeClr>
              </a:gs>
            </a:gsLst>
            <a:lin ang="42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7E8A2-031A-594C-9B55-E19F03E77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8420" y="3984921"/>
            <a:ext cx="1059580" cy="5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3"/>
            <a:ext cx="7098030" cy="1000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8"/>
            <a:ext cx="709803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120775"/>
            <a:ext cx="3481506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1670050"/>
            <a:ext cx="348150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5"/>
            <a:ext cx="4166235" cy="3249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5"/>
            <a:ext cx="4166235" cy="32490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8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8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248575" y="346887"/>
            <a:ext cx="768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Buffer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F74CC-4CCF-FD4D-A470-059CF730856F}"/>
              </a:ext>
            </a:extLst>
          </p:cNvPr>
          <p:cNvSpPr txBox="1"/>
          <p:nvPr/>
        </p:nvSpPr>
        <p:spPr>
          <a:xfrm>
            <a:off x="270769" y="1429872"/>
            <a:ext cx="7688062" cy="15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Muhammad Sabihul Hasan, Agha Syed Nasir Mahmood Azeemi,</a:t>
            </a:r>
          </a:p>
          <a:p>
            <a:pPr algn="just">
              <a:lnSpc>
                <a:spcPct val="120000"/>
              </a:lnSpc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Salman Muhammad Younus, Syed Hammad Ali, Muhammad Faraz Ozair</a:t>
            </a:r>
            <a:endParaRPr lang="en-US" sz="1600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1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20000"/>
              </a:lnSpc>
            </a:pPr>
            <a:r>
              <a:rPr lang="en-US" sz="20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Science,</a:t>
            </a:r>
            <a:endParaRPr lang="en-US" sz="1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Habib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C3EA3-A3E6-4F50-8465-93D0458668BB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745EA-0039-40C2-A421-9F1A1F819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457200" y="17371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Initial Design / 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27613-ACFE-471A-933F-930AF520C1D3}"/>
              </a:ext>
            </a:extLst>
          </p:cNvPr>
          <p:cNvSpPr txBox="1"/>
          <p:nvPr/>
        </p:nvSpPr>
        <p:spPr>
          <a:xfrm>
            <a:off x="248575" y="787828"/>
            <a:ext cx="4058882" cy="125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Internal memory</a:t>
            </a:r>
          </a:p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External memory</a:t>
            </a:r>
          </a:p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Buffers</a:t>
            </a:r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2E5FD-11CD-4D1B-B764-56B58EDD0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45F0D-F473-415D-8748-61FBA5F03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3" r="514" b="917"/>
          <a:stretch/>
        </p:blipFill>
        <p:spPr>
          <a:xfrm>
            <a:off x="3763266" y="939568"/>
            <a:ext cx="4119402" cy="2844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F31CBC-18D5-4AF9-B492-7C275BABE47B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439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1574334" y="138495"/>
            <a:ext cx="5379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 using Python lists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4B66BB-B7F6-AD42-8251-3ED3D673B57E}"/>
              </a:ext>
            </a:extLst>
          </p:cNvPr>
          <p:cNvSpPr txBox="1"/>
          <p:nvPr/>
        </p:nvSpPr>
        <p:spPr>
          <a:xfrm>
            <a:off x="326213" y="800252"/>
            <a:ext cx="7688062" cy="168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/>
              <a:t>Operations:</a:t>
            </a:r>
          </a:p>
          <a:p>
            <a:pPr algn="just"/>
            <a:endParaRPr lang="en-US" sz="1400" b="1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Tree = </a:t>
            </a:r>
            <a:r>
              <a:rPr lang="en-US" sz="1400" dirty="0" err="1"/>
              <a:t>Buffertree</a:t>
            </a:r>
            <a:r>
              <a:rPr lang="en-US" sz="1400" dirty="0"/>
              <a:t>(</a:t>
            </a:r>
            <a:r>
              <a:rPr lang="en-US" sz="1400" i="1" dirty="0"/>
              <a:t>min degree per node</a:t>
            </a:r>
            <a:r>
              <a:rPr lang="en-US" sz="1400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/>
              <a:t>Tree.bufferinsert</a:t>
            </a:r>
            <a:r>
              <a:rPr lang="en-US" dirty="0"/>
              <a:t>(</a:t>
            </a:r>
            <a:r>
              <a:rPr lang="en-US" i="1" dirty="0"/>
              <a:t>element, operation</a:t>
            </a:r>
            <a:r>
              <a:rPr lang="en-US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i="1" dirty="0"/>
              <a:t>where operation = [insert, delete, search]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/>
              <a:t>Tree.print_tree</a:t>
            </a:r>
            <a:r>
              <a:rPr lang="en-US" dirty="0"/>
              <a:t>(</a:t>
            </a:r>
            <a:r>
              <a:rPr lang="en-US" i="1" dirty="0" err="1"/>
              <a:t>root_node</a:t>
            </a:r>
            <a:r>
              <a:rPr lang="en-US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/>
              <a:t>Tree.inorder</a:t>
            </a:r>
            <a:r>
              <a:rPr lang="en-US" dirty="0"/>
              <a:t>(</a:t>
            </a:r>
            <a:r>
              <a:rPr lang="en-US" i="1" dirty="0" err="1"/>
              <a:t>root_node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D7398-9161-42E0-9025-51EC1D00E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01759-896E-4862-A61E-9E89DD71AD29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4D603C-3A42-497F-ABAD-FA3A5B32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03" y="2169128"/>
            <a:ext cx="4481650" cy="16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2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248575" y="177557"/>
            <a:ext cx="768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6562E-7F00-7441-8054-3B4F47C15924}"/>
              </a:ext>
            </a:extLst>
          </p:cNvPr>
          <p:cNvSpPr txBox="1"/>
          <p:nvPr/>
        </p:nvSpPr>
        <p:spPr>
          <a:xfrm>
            <a:off x="248575" y="787828"/>
            <a:ext cx="76880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Orthogonal Line segment intersection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C848E-8115-4684-88A7-44F541A2A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054683-370F-43BC-8A3C-204777E2E8C0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313569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4by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4by3" id="{346DA427-FC0F-B84A-B9DD-2BDF8940EF9B}" vid="{554F4DF0-921D-B947-A6AB-04E4424165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4by3</Template>
  <TotalTime>433</TotalTime>
  <Words>99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Default 4by3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Sabihul Hasan</cp:lastModifiedBy>
  <cp:revision>43</cp:revision>
  <dcterms:created xsi:type="dcterms:W3CDTF">2019-11-20T18:17:01Z</dcterms:created>
  <dcterms:modified xsi:type="dcterms:W3CDTF">2020-06-24T15:25:42Z</dcterms:modified>
</cp:coreProperties>
</file>