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8"/>
  </p:notesMasterIdLst>
  <p:handoutMasterIdLst>
    <p:handoutMasterId r:id="rId9"/>
  </p:handoutMasterIdLst>
  <p:sldIdLst>
    <p:sldId id="256" r:id="rId2"/>
    <p:sldId id="312" r:id="rId3"/>
    <p:sldId id="313" r:id="rId4"/>
    <p:sldId id="310" r:id="rId5"/>
    <p:sldId id="311" r:id="rId6"/>
    <p:sldId id="31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ücahit Sagiroglu" initials="MS" lastIdx="2" clrIdx="0">
    <p:extLst>
      <p:ext uri="{19B8F6BF-5375-455C-9EA6-DF929625EA0E}">
        <p15:presenceInfo xmlns:p15="http://schemas.microsoft.com/office/powerpoint/2012/main" userId="1179e4601216dc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5D8"/>
    <a:srgbClr val="92C4E0"/>
    <a:srgbClr val="E4F0F8"/>
    <a:srgbClr val="C8E1F0"/>
    <a:srgbClr val="CE43D9"/>
    <a:srgbClr val="21EAFF"/>
    <a:srgbClr val="A50021"/>
    <a:srgbClr val="E9F3F9"/>
    <a:srgbClr val="368FC0"/>
    <a:srgbClr val="4A9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067801-7D5B-47D5-9EBB-25ABDE8E9F89}" v="8" dt="2021-11-10T22:26:34.609"/>
    <p1510:client id="{66AE5BFE-0C2D-4658-B472-D7775DDA4037}" v="947" dt="2021-11-10T14:06:55.8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26" autoAdjust="0"/>
    <p:restoredTop sz="97440" autoAdjust="0"/>
  </p:normalViewPr>
  <p:slideViewPr>
    <p:cSldViewPr snapToGrid="0">
      <p:cViewPr varScale="1">
        <p:scale>
          <a:sx n="88" d="100"/>
          <a:sy n="88" d="100"/>
        </p:scale>
        <p:origin x="221" y="72"/>
      </p:cViewPr>
      <p:guideLst/>
    </p:cSldViewPr>
  </p:slideViewPr>
  <p:outlineViewPr>
    <p:cViewPr>
      <p:scale>
        <a:sx n="66" d="100"/>
        <a:sy n="66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74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ücahit Sagiroglu" userId="1179e4601216dc0c" providerId="LiveId" clId="{C9E6AC71-A177-4A78-BA4A-E08FD8F2700E}"/>
    <pc:docChg chg="undo custSel addSld delSld modSld sldOrd modMainMaster">
      <pc:chgData name="Mücahit Sagiroglu" userId="1179e4601216dc0c" providerId="LiveId" clId="{C9E6AC71-A177-4A78-BA4A-E08FD8F2700E}" dt="2021-11-10T20:07:34.978" v="1215" actId="20577"/>
      <pc:docMkLst>
        <pc:docMk/>
      </pc:docMkLst>
      <pc:sldChg chg="modSp mod">
        <pc:chgData name="Mücahit Sagiroglu" userId="1179e4601216dc0c" providerId="LiveId" clId="{C9E6AC71-A177-4A78-BA4A-E08FD8F2700E}" dt="2021-11-07T08:45:11.116" v="1037" actId="1076"/>
        <pc:sldMkLst>
          <pc:docMk/>
          <pc:sldMk cId="904561565" sldId="256"/>
        </pc:sldMkLst>
        <pc:spChg chg="mod">
          <ac:chgData name="Mücahit Sagiroglu" userId="1179e4601216dc0c" providerId="LiveId" clId="{C9E6AC71-A177-4A78-BA4A-E08FD8F2700E}" dt="2021-11-07T08:45:11.116" v="1037" actId="1076"/>
          <ac:spMkLst>
            <pc:docMk/>
            <pc:sldMk cId="904561565" sldId="256"/>
            <ac:spMk id="2" creationId="{388BDD01-52B2-4FBE-8AE8-754A9E2D7A80}"/>
          </ac:spMkLst>
        </pc:spChg>
        <pc:spChg chg="mod">
          <ac:chgData name="Mücahit Sagiroglu" userId="1179e4601216dc0c" providerId="LiveId" clId="{C9E6AC71-A177-4A78-BA4A-E08FD8F2700E}" dt="2021-11-06T19:21:19.772" v="8" actId="20577"/>
          <ac:spMkLst>
            <pc:docMk/>
            <pc:sldMk cId="904561565" sldId="256"/>
            <ac:spMk id="3" creationId="{8ED68211-436A-4C01-A6E6-E23219AE718C}"/>
          </ac:spMkLst>
        </pc:spChg>
      </pc:sldChg>
      <pc:sldChg chg="del">
        <pc:chgData name="Mücahit Sagiroglu" userId="1179e4601216dc0c" providerId="LiveId" clId="{C9E6AC71-A177-4A78-BA4A-E08FD8F2700E}" dt="2021-11-06T21:02:25.032" v="186" actId="2696"/>
        <pc:sldMkLst>
          <pc:docMk/>
          <pc:sldMk cId="4063997435" sldId="257"/>
        </pc:sldMkLst>
      </pc:sldChg>
      <pc:sldChg chg="del">
        <pc:chgData name="Mücahit Sagiroglu" userId="1179e4601216dc0c" providerId="LiveId" clId="{C9E6AC71-A177-4A78-BA4A-E08FD8F2700E}" dt="2021-11-06T19:23:35.084" v="11" actId="47"/>
        <pc:sldMkLst>
          <pc:docMk/>
          <pc:sldMk cId="3804068441" sldId="309"/>
        </pc:sldMkLst>
      </pc:sldChg>
      <pc:sldChg chg="modSp mod">
        <pc:chgData name="Mücahit Sagiroglu" userId="1179e4601216dc0c" providerId="LiveId" clId="{C9E6AC71-A177-4A78-BA4A-E08FD8F2700E}" dt="2021-11-10T20:04:28.290" v="1192" actId="20577"/>
        <pc:sldMkLst>
          <pc:docMk/>
          <pc:sldMk cId="1482887740" sldId="310"/>
        </pc:sldMkLst>
        <pc:spChg chg="mod">
          <ac:chgData name="Mücahit Sagiroglu" userId="1179e4601216dc0c" providerId="LiveId" clId="{C9E6AC71-A177-4A78-BA4A-E08FD8F2700E}" dt="2021-11-06T21:19:40.494" v="630" actId="20577"/>
          <ac:spMkLst>
            <pc:docMk/>
            <pc:sldMk cId="1482887740" sldId="310"/>
            <ac:spMk id="2" creationId="{53EB3F4E-CD74-47D8-865B-5CBBAFEA94C5}"/>
          </ac:spMkLst>
        </pc:spChg>
        <pc:spChg chg="mod">
          <ac:chgData name="Mücahit Sagiroglu" userId="1179e4601216dc0c" providerId="LiveId" clId="{C9E6AC71-A177-4A78-BA4A-E08FD8F2700E}" dt="2021-11-10T20:04:28.290" v="1192" actId="20577"/>
          <ac:spMkLst>
            <pc:docMk/>
            <pc:sldMk cId="1482887740" sldId="310"/>
            <ac:spMk id="3" creationId="{F45011A9-0D0A-4BC6-83EC-F65BA7A3A5FE}"/>
          </ac:spMkLst>
        </pc:spChg>
      </pc:sldChg>
      <pc:sldChg chg="modSp mod">
        <pc:chgData name="Mücahit Sagiroglu" userId="1179e4601216dc0c" providerId="LiveId" clId="{C9E6AC71-A177-4A78-BA4A-E08FD8F2700E}" dt="2021-11-10T19:57:36.743" v="1160" actId="5793"/>
        <pc:sldMkLst>
          <pc:docMk/>
          <pc:sldMk cId="1517543946" sldId="311"/>
        </pc:sldMkLst>
        <pc:spChg chg="mod">
          <ac:chgData name="Mücahit Sagiroglu" userId="1179e4601216dc0c" providerId="LiveId" clId="{C9E6AC71-A177-4A78-BA4A-E08FD8F2700E}" dt="2021-11-10T19:57:36.743" v="1160" actId="5793"/>
          <ac:spMkLst>
            <pc:docMk/>
            <pc:sldMk cId="1517543946" sldId="311"/>
            <ac:spMk id="3" creationId="{42613A2F-9CBC-4F30-B90F-F2F6E2AFE1F7}"/>
          </ac:spMkLst>
        </pc:spChg>
      </pc:sldChg>
      <pc:sldChg chg="addSp delSp modSp new add del mod">
        <pc:chgData name="Mücahit Sagiroglu" userId="1179e4601216dc0c" providerId="LiveId" clId="{C9E6AC71-A177-4A78-BA4A-E08FD8F2700E}" dt="2021-11-10T19:43:41.929" v="1122" actId="20577"/>
        <pc:sldMkLst>
          <pc:docMk/>
          <pc:sldMk cId="3478762595" sldId="312"/>
        </pc:sldMkLst>
        <pc:spChg chg="mod">
          <ac:chgData name="Mücahit Sagiroglu" userId="1179e4601216dc0c" providerId="LiveId" clId="{C9E6AC71-A177-4A78-BA4A-E08FD8F2700E}" dt="2021-11-10T19:43:41.929" v="1122" actId="20577"/>
          <ac:spMkLst>
            <pc:docMk/>
            <pc:sldMk cId="3478762595" sldId="312"/>
            <ac:spMk id="2" creationId="{EBF9B3D2-E63C-4C4E-8131-97E0A6F45961}"/>
          </ac:spMkLst>
        </pc:spChg>
        <pc:spChg chg="del mod">
          <ac:chgData name="Mücahit Sagiroglu" userId="1179e4601216dc0c" providerId="LiveId" clId="{C9E6AC71-A177-4A78-BA4A-E08FD8F2700E}" dt="2021-11-06T20:59:40.286" v="118" actId="478"/>
          <ac:spMkLst>
            <pc:docMk/>
            <pc:sldMk cId="3478762595" sldId="312"/>
            <ac:spMk id="3" creationId="{32FBD360-BA40-438B-ADC9-3BBBE6D1E805}"/>
          </ac:spMkLst>
        </pc:spChg>
        <pc:picChg chg="add del mod">
          <ac:chgData name="Mücahit Sagiroglu" userId="1179e4601216dc0c" providerId="LiveId" clId="{C9E6AC71-A177-4A78-BA4A-E08FD8F2700E}" dt="2021-11-06T20:36:03.781" v="113" actId="478"/>
          <ac:picMkLst>
            <pc:docMk/>
            <pc:sldMk cId="3478762595" sldId="312"/>
            <ac:picMk id="6" creationId="{A7CDFB0F-6B20-450A-863C-92A1D025A421}"/>
          </ac:picMkLst>
        </pc:picChg>
        <pc:picChg chg="add mod">
          <ac:chgData name="Mücahit Sagiroglu" userId="1179e4601216dc0c" providerId="LiveId" clId="{C9E6AC71-A177-4A78-BA4A-E08FD8F2700E}" dt="2021-11-06T20:59:48.504" v="122" actId="1076"/>
          <ac:picMkLst>
            <pc:docMk/>
            <pc:sldMk cId="3478762595" sldId="312"/>
            <ac:picMk id="8" creationId="{9002C285-FBAB-406E-8F12-48A6AEEBE16E}"/>
          </ac:picMkLst>
        </pc:picChg>
      </pc:sldChg>
      <pc:sldChg chg="addSp delSp modSp new mod ord">
        <pc:chgData name="Mücahit Sagiroglu" userId="1179e4601216dc0c" providerId="LiveId" clId="{C9E6AC71-A177-4A78-BA4A-E08FD8F2700E}" dt="2021-11-10T20:02:56.243" v="1162" actId="1076"/>
        <pc:sldMkLst>
          <pc:docMk/>
          <pc:sldMk cId="1704511511" sldId="313"/>
        </pc:sldMkLst>
        <pc:spChg chg="mod">
          <ac:chgData name="Mücahit Sagiroglu" userId="1179e4601216dc0c" providerId="LiveId" clId="{C9E6AC71-A177-4A78-BA4A-E08FD8F2700E}" dt="2021-11-10T20:02:56.243" v="1162" actId="1076"/>
          <ac:spMkLst>
            <pc:docMk/>
            <pc:sldMk cId="1704511511" sldId="313"/>
            <ac:spMk id="2" creationId="{757745BC-03A4-48EB-B9B1-18C5688A520D}"/>
          </ac:spMkLst>
        </pc:spChg>
        <pc:spChg chg="del">
          <ac:chgData name="Mücahit Sagiroglu" userId="1179e4601216dc0c" providerId="LiveId" clId="{C9E6AC71-A177-4A78-BA4A-E08FD8F2700E}" dt="2021-11-06T21:06:36.941" v="281" actId="478"/>
          <ac:spMkLst>
            <pc:docMk/>
            <pc:sldMk cId="1704511511" sldId="313"/>
            <ac:spMk id="3" creationId="{9E8A951C-29E3-4654-A26D-459E679A1DD2}"/>
          </ac:spMkLst>
        </pc:spChg>
        <pc:picChg chg="add mod">
          <ac:chgData name="Mücahit Sagiroglu" userId="1179e4601216dc0c" providerId="LiveId" clId="{C9E6AC71-A177-4A78-BA4A-E08FD8F2700E}" dt="2021-11-10T19:42:51.884" v="1110" actId="14100"/>
          <ac:picMkLst>
            <pc:docMk/>
            <pc:sldMk cId="1704511511" sldId="313"/>
            <ac:picMk id="5" creationId="{A0A09A01-BCD3-45E4-A089-11FBC61FF7CB}"/>
          </ac:picMkLst>
        </pc:picChg>
        <pc:picChg chg="add del mod">
          <ac:chgData name="Mücahit Sagiroglu" userId="1179e4601216dc0c" providerId="LiveId" clId="{C9E6AC71-A177-4A78-BA4A-E08FD8F2700E}" dt="2021-11-10T19:42:40.326" v="1104" actId="478"/>
          <ac:picMkLst>
            <pc:docMk/>
            <pc:sldMk cId="1704511511" sldId="313"/>
            <ac:picMk id="6" creationId="{55847BEA-F68B-4B13-99E4-3D861BA90589}"/>
          </ac:picMkLst>
        </pc:picChg>
      </pc:sldChg>
      <pc:sldChg chg="modSp new mod">
        <pc:chgData name="Mücahit Sagiroglu" userId="1179e4601216dc0c" providerId="LiveId" clId="{C9E6AC71-A177-4A78-BA4A-E08FD8F2700E}" dt="2021-11-10T20:07:34.978" v="1215" actId="20577"/>
        <pc:sldMkLst>
          <pc:docMk/>
          <pc:sldMk cId="3103516498" sldId="314"/>
        </pc:sldMkLst>
        <pc:spChg chg="mod">
          <ac:chgData name="Mücahit Sagiroglu" userId="1179e4601216dc0c" providerId="LiveId" clId="{C9E6AC71-A177-4A78-BA4A-E08FD8F2700E}" dt="2021-11-06T21:10:03.718" v="426" actId="20577"/>
          <ac:spMkLst>
            <pc:docMk/>
            <pc:sldMk cId="3103516498" sldId="314"/>
            <ac:spMk id="2" creationId="{45519162-4CDF-4688-B24B-DC606CCF4F10}"/>
          </ac:spMkLst>
        </pc:spChg>
        <pc:spChg chg="mod">
          <ac:chgData name="Mücahit Sagiroglu" userId="1179e4601216dc0c" providerId="LiveId" clId="{C9E6AC71-A177-4A78-BA4A-E08FD8F2700E}" dt="2021-11-10T20:07:34.978" v="1215" actId="20577"/>
          <ac:spMkLst>
            <pc:docMk/>
            <pc:sldMk cId="3103516498" sldId="314"/>
            <ac:spMk id="3" creationId="{AB9936A3-C45E-463B-AB4B-BFAEEAC6C15B}"/>
          </ac:spMkLst>
        </pc:spChg>
      </pc:sldChg>
      <pc:sldMasterChg chg="modSp mod modSldLayout">
        <pc:chgData name="Mücahit Sagiroglu" userId="1179e4601216dc0c" providerId="LiveId" clId="{C9E6AC71-A177-4A78-BA4A-E08FD8F2700E}" dt="2021-11-07T08:48:36.598" v="1084"/>
        <pc:sldMasterMkLst>
          <pc:docMk/>
          <pc:sldMasterMk cId="2541492629" sldId="2147483795"/>
        </pc:sldMasterMkLst>
        <pc:spChg chg="mod">
          <ac:chgData name="Mücahit Sagiroglu" userId="1179e4601216dc0c" providerId="LiveId" clId="{C9E6AC71-A177-4A78-BA4A-E08FD8F2700E}" dt="2021-11-07T08:48:36.598" v="1084"/>
          <ac:spMkLst>
            <pc:docMk/>
            <pc:sldMasterMk cId="2541492629" sldId="2147483795"/>
            <ac:spMk id="10" creationId="{51547701-915C-4DC2-9160-A4CB75BF315C}"/>
          </ac:spMkLst>
        </pc:spChg>
        <pc:sldLayoutChg chg="modSp mod">
          <pc:chgData name="Mücahit Sagiroglu" userId="1179e4601216dc0c" providerId="LiveId" clId="{C9E6AC71-A177-4A78-BA4A-E08FD8F2700E}" dt="2021-11-07T08:48:19.911" v="1083"/>
          <pc:sldLayoutMkLst>
            <pc:docMk/>
            <pc:sldMasterMk cId="2541492629" sldId="2147483795"/>
            <pc:sldLayoutMk cId="2081276241" sldId="2147483798"/>
          </pc:sldLayoutMkLst>
          <pc:spChg chg="mod">
            <ac:chgData name="Mücahit Sagiroglu" userId="1179e4601216dc0c" providerId="LiveId" clId="{C9E6AC71-A177-4A78-BA4A-E08FD8F2700E}" dt="2021-11-07T08:48:19.911" v="1083"/>
            <ac:spMkLst>
              <pc:docMk/>
              <pc:sldMasterMk cId="2541492629" sldId="2147483795"/>
              <pc:sldLayoutMk cId="2081276241" sldId="2147483798"/>
              <ac:spMk id="5" creationId="{00000000-0000-0000-0000-000000000000}"/>
            </ac:spMkLst>
          </pc:spChg>
        </pc:sldLayoutChg>
      </pc:sldMasterChg>
    </pc:docChg>
  </pc:docChgLst>
  <pc:docChgLst>
    <pc:chgData name="Mücahit Sagiroglu" userId="1179e4601216dc0c" providerId="LiveId" clId="{B53D6A2A-6C44-4F74-AE19-4D712DE0F345}"/>
    <pc:docChg chg="custSel addSld modSld">
      <pc:chgData name="Mücahit Sagiroglu" userId="1179e4601216dc0c" providerId="LiveId" clId="{B53D6A2A-6C44-4F74-AE19-4D712DE0F345}" dt="2021-11-01T18:53:42.899" v="69" actId="20577"/>
      <pc:docMkLst>
        <pc:docMk/>
      </pc:docMkLst>
      <pc:sldChg chg="modSp mod">
        <pc:chgData name="Mücahit Sagiroglu" userId="1179e4601216dc0c" providerId="LiveId" clId="{B53D6A2A-6C44-4F74-AE19-4D712DE0F345}" dt="2021-11-01T18:53:42.899" v="69" actId="20577"/>
        <pc:sldMkLst>
          <pc:docMk/>
          <pc:sldMk cId="3804068441" sldId="309"/>
        </pc:sldMkLst>
        <pc:spChg chg="mod">
          <ac:chgData name="Mücahit Sagiroglu" userId="1179e4601216dc0c" providerId="LiveId" clId="{B53D6A2A-6C44-4F74-AE19-4D712DE0F345}" dt="2021-11-01T18:53:42.899" v="69" actId="20577"/>
          <ac:spMkLst>
            <pc:docMk/>
            <pc:sldMk cId="3804068441" sldId="309"/>
            <ac:spMk id="3" creationId="{1D7E9FEE-0AFE-4042-8CA1-8660A12EBB6C}"/>
          </ac:spMkLst>
        </pc:spChg>
      </pc:sldChg>
      <pc:sldChg chg="new">
        <pc:chgData name="Mücahit Sagiroglu" userId="1179e4601216dc0c" providerId="LiveId" clId="{B53D6A2A-6C44-4F74-AE19-4D712DE0F345}" dt="2021-11-01T18:50:50.833" v="12" actId="680"/>
        <pc:sldMkLst>
          <pc:docMk/>
          <pc:sldMk cId="1453207980" sldId="329"/>
        </pc:sldMkLst>
      </pc:sldChg>
    </pc:docChg>
  </pc:docChgLst>
  <pc:docChgLst>
    <pc:chgData name="James B" userId="2aa08f9284695bb5" providerId="Windows Live" clId="Web-{2C067801-7D5B-47D5-9EBB-25ABDE8E9F89}"/>
    <pc:docChg chg="modSld">
      <pc:chgData name="James B" userId="2aa08f9284695bb5" providerId="Windows Live" clId="Web-{2C067801-7D5B-47D5-9EBB-25ABDE8E9F89}" dt="2021-11-10T22:26:34.609" v="6" actId="20577"/>
      <pc:docMkLst>
        <pc:docMk/>
      </pc:docMkLst>
      <pc:sldChg chg="modSp">
        <pc:chgData name="James B" userId="2aa08f9284695bb5" providerId="Windows Live" clId="Web-{2C067801-7D5B-47D5-9EBB-25ABDE8E9F89}" dt="2021-11-10T22:08:35.797" v="1" actId="20577"/>
        <pc:sldMkLst>
          <pc:docMk/>
          <pc:sldMk cId="1517543946" sldId="311"/>
        </pc:sldMkLst>
        <pc:spChg chg="mod">
          <ac:chgData name="James B" userId="2aa08f9284695bb5" providerId="Windows Live" clId="Web-{2C067801-7D5B-47D5-9EBB-25ABDE8E9F89}" dt="2021-11-10T22:08:35.797" v="1" actId="20577"/>
          <ac:spMkLst>
            <pc:docMk/>
            <pc:sldMk cId="1517543946" sldId="311"/>
            <ac:spMk id="3" creationId="{42613A2F-9CBC-4F30-B90F-F2F6E2AFE1F7}"/>
          </ac:spMkLst>
        </pc:spChg>
      </pc:sldChg>
      <pc:sldChg chg="modSp">
        <pc:chgData name="James B" userId="2aa08f9284695bb5" providerId="Windows Live" clId="Web-{2C067801-7D5B-47D5-9EBB-25ABDE8E9F89}" dt="2021-11-10T22:26:34.609" v="6" actId="20577"/>
        <pc:sldMkLst>
          <pc:docMk/>
          <pc:sldMk cId="3103516498" sldId="314"/>
        </pc:sldMkLst>
        <pc:spChg chg="mod">
          <ac:chgData name="James B" userId="2aa08f9284695bb5" providerId="Windows Live" clId="Web-{2C067801-7D5B-47D5-9EBB-25ABDE8E9F89}" dt="2021-11-10T22:26:34.609" v="6" actId="20577"/>
          <ac:spMkLst>
            <pc:docMk/>
            <pc:sldMk cId="3103516498" sldId="314"/>
            <ac:spMk id="3" creationId="{AB9936A3-C45E-463B-AB4B-BFAEEAC6C15B}"/>
          </ac:spMkLst>
        </pc:spChg>
      </pc:sldChg>
    </pc:docChg>
  </pc:docChgLst>
  <pc:docChgLst>
    <pc:chgData name="James B" userId="2aa08f9284695bb5" providerId="Windows Live" clId="Web-{66AE5BFE-0C2D-4658-B472-D7775DDA4037}"/>
    <pc:docChg chg="modSld">
      <pc:chgData name="James B" userId="2aa08f9284695bb5" providerId="Windows Live" clId="Web-{66AE5BFE-0C2D-4658-B472-D7775DDA4037}" dt="2021-11-10T14:06:55.805" v="953" actId="20577"/>
      <pc:docMkLst>
        <pc:docMk/>
      </pc:docMkLst>
      <pc:sldChg chg="modSp">
        <pc:chgData name="James B" userId="2aa08f9284695bb5" providerId="Windows Live" clId="Web-{66AE5BFE-0C2D-4658-B472-D7775DDA4037}" dt="2021-11-10T12:25:54.779" v="160" actId="20577"/>
        <pc:sldMkLst>
          <pc:docMk/>
          <pc:sldMk cId="1482887740" sldId="310"/>
        </pc:sldMkLst>
        <pc:spChg chg="mod">
          <ac:chgData name="James B" userId="2aa08f9284695bb5" providerId="Windows Live" clId="Web-{66AE5BFE-0C2D-4658-B472-D7775DDA4037}" dt="2021-11-10T12:25:54.779" v="160" actId="20577"/>
          <ac:spMkLst>
            <pc:docMk/>
            <pc:sldMk cId="1482887740" sldId="310"/>
            <ac:spMk id="3" creationId="{F45011A9-0D0A-4BC6-83EC-F65BA7A3A5FE}"/>
          </ac:spMkLst>
        </pc:spChg>
      </pc:sldChg>
      <pc:sldChg chg="modSp">
        <pc:chgData name="James B" userId="2aa08f9284695bb5" providerId="Windows Live" clId="Web-{66AE5BFE-0C2D-4658-B472-D7775DDA4037}" dt="2021-11-10T13:51:02.236" v="950" actId="20577"/>
        <pc:sldMkLst>
          <pc:docMk/>
          <pc:sldMk cId="1517543946" sldId="311"/>
        </pc:sldMkLst>
        <pc:spChg chg="mod">
          <ac:chgData name="James B" userId="2aa08f9284695bb5" providerId="Windows Live" clId="Web-{66AE5BFE-0C2D-4658-B472-D7775DDA4037}" dt="2021-11-10T13:51:02.236" v="950" actId="20577"/>
          <ac:spMkLst>
            <pc:docMk/>
            <pc:sldMk cId="1517543946" sldId="311"/>
            <ac:spMk id="3" creationId="{42613A2F-9CBC-4F30-B90F-F2F6E2AFE1F7}"/>
          </ac:spMkLst>
        </pc:spChg>
      </pc:sldChg>
      <pc:sldChg chg="modSp">
        <pc:chgData name="James B" userId="2aa08f9284695bb5" providerId="Windows Live" clId="Web-{66AE5BFE-0C2D-4658-B472-D7775DDA4037}" dt="2021-11-10T14:06:55.805" v="953" actId="20577"/>
        <pc:sldMkLst>
          <pc:docMk/>
          <pc:sldMk cId="3103516498" sldId="314"/>
        </pc:sldMkLst>
        <pc:spChg chg="mod">
          <ac:chgData name="James B" userId="2aa08f9284695bb5" providerId="Windows Live" clId="Web-{66AE5BFE-0C2D-4658-B472-D7775DDA4037}" dt="2021-11-10T14:06:55.805" v="953" actId="20577"/>
          <ac:spMkLst>
            <pc:docMk/>
            <pc:sldMk cId="3103516498" sldId="314"/>
            <ac:spMk id="3" creationId="{AB9936A3-C45E-463B-AB4B-BFAEEAC6C15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FCF03C2-0BD8-45CF-B2DD-D5DDF3343B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9C525A-5B2B-40B1-9DAE-4268BD22B7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E6EDE-74E9-4E37-9653-88B5BFD70D0D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3E71FE-B6AC-4725-9A8A-20EEA83A93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041706-EE11-41A8-897D-587D5337AD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32B3D-8A03-4B51-9FB7-3AC1DA5FDC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0292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ED06D-E4AA-406E-8AC1-BE75A6129142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2A538-A152-4AE6-A63A-0EC99BFAB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3298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2" y="857389"/>
            <a:ext cx="10058400" cy="142646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Mastertitelformat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Master-</a:t>
            </a:r>
            <a:r>
              <a:rPr lang="de-DE" dirty="0" err="1"/>
              <a:t>untertitelformat</a:t>
            </a:r>
            <a:r>
              <a:rPr lang="de-DE" dirty="0"/>
              <a:t>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04497" y="6450510"/>
            <a:ext cx="2472271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November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5232" y="6446837"/>
            <a:ext cx="1312025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Seite </a:t>
            </a:r>
            <a:fld id="{2823214F-E7EA-4AF1-A55E-C9B102FEE8CF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207658" y="4343400"/>
            <a:ext cx="458792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DA7BD2EC-22A7-4073-85F4-FEC6E8E356BE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683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Informatik Projekt – Software</a:t>
            </a:r>
            <a:r>
              <a:rPr lang="de-DE" baseline="0" dirty="0"/>
              <a:t>-</a:t>
            </a:r>
            <a:r>
              <a:rPr lang="de-DE" baseline="0" dirty="0" err="1"/>
              <a:t>defined</a:t>
            </a:r>
            <a:r>
              <a:rPr lang="de-DE" baseline="0" dirty="0"/>
              <a:t> Networking mit </a:t>
            </a:r>
            <a:r>
              <a:rPr lang="de-DE" baseline="0" dirty="0" err="1"/>
              <a:t>OpenFlow</a:t>
            </a:r>
            <a:endParaRPr lang="de-DE" baseline="0" dirty="0"/>
          </a:p>
          <a:p>
            <a:r>
              <a:rPr lang="de-DE" dirty="0"/>
              <a:t> Dozent: Maurizio </a:t>
            </a:r>
            <a:r>
              <a:rPr lang="de-DE" dirty="0" err="1"/>
              <a:t>Petroziello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7442042-F7B3-40DA-AE2E-205D955413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7423" y="33090"/>
            <a:ext cx="1916513" cy="79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Januar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Wahlpflichtfach Medizintechnik Mücahit Sagiroglu | Matrikelnummer: 1228852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214F-E7EA-4AF1-A55E-C9B102FEE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69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Januar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Wahlpflichtfach Medizintechnik Mücahit Sagiroglu | Matrikelnummer: 1228852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214F-E7EA-4AF1-A55E-C9B102FEE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45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263" y="0"/>
            <a:ext cx="9692160" cy="872821"/>
          </a:xfrm>
        </p:spPr>
        <p:txBody>
          <a:bodyPr/>
          <a:lstStyle>
            <a:lvl1pPr marL="0"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 marL="384048" indent="-180000">
              <a:buFont typeface="Symbol" panose="05050102010706020507" pitchFamily="18" charset="2"/>
              <a:buChar char="-"/>
              <a:defRPr/>
            </a:lvl2pPr>
          </a:lstStyle>
          <a:p>
            <a:pPr lvl="0"/>
            <a:r>
              <a:rPr lang="de-DE" dirty="0"/>
              <a:t> 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04497" y="6446837"/>
            <a:ext cx="2472271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November 2021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42A7A81-B29D-4031-83C2-AD9F2A3348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7423" y="33090"/>
            <a:ext cx="1916513" cy="795427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FA63F05-EC4B-4765-A97C-7907E4CF5F85}"/>
              </a:ext>
            </a:extLst>
          </p:cNvPr>
          <p:cNvSpPr txBox="1">
            <a:spLocks/>
          </p:cNvSpPr>
          <p:nvPr userDrawn="1"/>
        </p:nvSpPr>
        <p:spPr>
          <a:xfrm>
            <a:off x="215232" y="644683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Seite </a:t>
            </a:r>
            <a:fld id="{2823214F-E7EA-4AF1-A55E-C9B102FEE8C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726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Januar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Informatik Projekt – Software</a:t>
            </a:r>
            <a:r>
              <a:rPr lang="de-DE" baseline="0" dirty="0"/>
              <a:t>-</a:t>
            </a:r>
            <a:r>
              <a:rPr lang="de-DE" baseline="0" dirty="0" err="1"/>
              <a:t>defined</a:t>
            </a:r>
            <a:r>
              <a:rPr lang="de-DE" baseline="0" dirty="0"/>
              <a:t> Networking mit </a:t>
            </a:r>
            <a:r>
              <a:rPr lang="de-DE" baseline="0" dirty="0" err="1"/>
              <a:t>OpenFlow</a:t>
            </a:r>
            <a:endParaRPr lang="de-DE" baseline="0" dirty="0"/>
          </a:p>
          <a:p>
            <a:r>
              <a:rPr lang="de-DE" dirty="0"/>
              <a:t> Dozent: Maurizio </a:t>
            </a:r>
            <a:r>
              <a:rPr lang="de-DE" dirty="0" err="1"/>
              <a:t>Petroziello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214F-E7EA-4AF1-A55E-C9B102FEE8C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27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Januar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Wahlpflichtfach Medizintechnik Mücahit Sagiroglu | Matrikelnummer: 1228852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214F-E7EA-4AF1-A55E-C9B102FEE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48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Januar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Wahlpflichtfach Medizintechnik Mücahit Sagiroglu | Matrikelnummer: 1228852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214F-E7EA-4AF1-A55E-C9B102FEE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22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Januar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Wahlpflichtfach Medizintechnik Mücahit Sagiroglu | Matrikelnummer: 1228852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214F-E7EA-4AF1-A55E-C9B102FEE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05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Januar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Wahlpflichtfach Medizintechnik Mücahit Sagiroglu | Matrikelnummer: 1228852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214F-E7EA-4AF1-A55E-C9B102FEE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04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8A7B3A9-AB22-4CF5-B737-12EFB359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04497" y="6446837"/>
            <a:ext cx="2472271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Januar 2021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5D15F6A-321E-456E-8A57-EDB9008D26DB}"/>
              </a:ext>
            </a:extLst>
          </p:cNvPr>
          <p:cNvSpPr txBox="1">
            <a:spLocks/>
          </p:cNvSpPr>
          <p:nvPr userDrawn="1"/>
        </p:nvSpPr>
        <p:spPr>
          <a:xfrm>
            <a:off x="215232" y="644683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Seite </a:t>
            </a:r>
            <a:fld id="{2823214F-E7EA-4AF1-A55E-C9B102FEE8C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E45E040-2B5A-49B8-83DF-24ABC52228A0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683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Wahlpflichtfach Medizintechnik</a:t>
            </a:r>
          </a:p>
          <a:p>
            <a:r>
              <a:rPr lang="de-DE" dirty="0">
                <a:solidFill>
                  <a:schemeClr val="tx1"/>
                </a:solidFill>
              </a:rPr>
              <a:t>Mücahit Sagiroglu | Matrikelnummer: 1228852</a:t>
            </a:r>
          </a:p>
        </p:txBody>
      </p:sp>
    </p:spTree>
    <p:extLst>
      <p:ext uri="{BB962C8B-B14F-4D97-AF65-F5344CB8AC3E}">
        <p14:creationId xmlns:p14="http://schemas.microsoft.com/office/powerpoint/2010/main" val="228060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Januar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Wahlpflichtfach Medizintechnik Mücahit Sagiroglu | Matrikelnummer: 1228852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214F-E7EA-4AF1-A55E-C9B102FEE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50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070" y="-126607"/>
            <a:ext cx="10058400" cy="9988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211" y="1471980"/>
            <a:ext cx="10058400" cy="45138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November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23214F-E7EA-4AF1-A55E-C9B102FEE8CF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F2273DAC-2297-4E14-BD96-D6B9D8450FB1}"/>
              </a:ext>
            </a:extLst>
          </p:cNvPr>
          <p:cNvCxnSpPr>
            <a:cxnSpLocks/>
          </p:cNvCxnSpPr>
          <p:nvPr userDrawn="1"/>
        </p:nvCxnSpPr>
        <p:spPr>
          <a:xfrm>
            <a:off x="498070" y="872196"/>
            <a:ext cx="828938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1547701-915C-4DC2-9160-A4CB75BF315C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683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Informatik Projekt – Software</a:t>
            </a:r>
            <a:r>
              <a:rPr lang="de-DE" baseline="0" dirty="0"/>
              <a:t>-</a:t>
            </a:r>
            <a:r>
              <a:rPr lang="de-DE" baseline="0" dirty="0" err="1"/>
              <a:t>defined</a:t>
            </a:r>
            <a:r>
              <a:rPr lang="de-DE" baseline="0" dirty="0"/>
              <a:t> Networking mit </a:t>
            </a:r>
            <a:r>
              <a:rPr lang="de-DE" baseline="0" dirty="0" err="1"/>
              <a:t>OpenFlow</a:t>
            </a:r>
            <a:endParaRPr lang="de-DE" baseline="0" dirty="0"/>
          </a:p>
          <a:p>
            <a:r>
              <a:rPr lang="de-DE" dirty="0"/>
              <a:t> Dozent: Maurizio </a:t>
            </a:r>
            <a:r>
              <a:rPr lang="de-DE" dirty="0" err="1"/>
              <a:t>Petroziello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4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1800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00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BDD01-52B2-4FBE-8AE8-754A9E2D7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753000"/>
            <a:ext cx="10058400" cy="1426463"/>
          </a:xfrm>
        </p:spPr>
        <p:txBody>
          <a:bodyPr>
            <a:normAutofit fontScale="90000"/>
          </a:bodyPr>
          <a:lstStyle/>
          <a:p>
            <a:r>
              <a:rPr lang="de-DE" dirty="0"/>
              <a:t>Software-</a:t>
            </a:r>
            <a:r>
              <a:rPr lang="de-DE" dirty="0" err="1"/>
              <a:t>defined</a:t>
            </a:r>
            <a:r>
              <a:rPr lang="de-DE" dirty="0"/>
              <a:t> Networking mit </a:t>
            </a:r>
            <a:r>
              <a:rPr lang="de-DE" dirty="0" err="1"/>
              <a:t>OpenFlow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D68211-436A-4C01-A6E6-E23219AE7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Name: </a:t>
            </a:r>
            <a:r>
              <a:rPr lang="de-DE" dirty="0" err="1"/>
              <a:t>Mücahit</a:t>
            </a:r>
            <a:r>
              <a:rPr lang="de-DE" dirty="0"/>
              <a:t> </a:t>
            </a:r>
            <a:r>
              <a:rPr lang="de-DE" dirty="0" err="1"/>
              <a:t>Sagiroglu</a:t>
            </a:r>
            <a:r>
              <a:rPr lang="de-DE" dirty="0"/>
              <a:t>, James Belmonte</a:t>
            </a:r>
          </a:p>
          <a:p>
            <a:r>
              <a:rPr lang="de-DE" dirty="0"/>
              <a:t>          </a:t>
            </a:r>
            <a:r>
              <a:rPr lang="de-DE" dirty="0" err="1"/>
              <a:t>Naghmeh</a:t>
            </a:r>
            <a:r>
              <a:rPr lang="de-DE" dirty="0"/>
              <a:t> </a:t>
            </a:r>
            <a:r>
              <a:rPr lang="de-DE" dirty="0" err="1"/>
              <a:t>Ghavidel</a:t>
            </a:r>
            <a:r>
              <a:rPr lang="de-DE" dirty="0"/>
              <a:t> Rostami, </a:t>
            </a:r>
            <a:r>
              <a:rPr lang="de-DE" dirty="0" err="1"/>
              <a:t>Tung</a:t>
            </a:r>
            <a:r>
              <a:rPr lang="de-DE" dirty="0"/>
              <a:t> Trinh</a:t>
            </a:r>
          </a:p>
          <a:p>
            <a:r>
              <a:rPr lang="de-DE" dirty="0"/>
              <a:t>	 </a:t>
            </a:r>
          </a:p>
        </p:txBody>
      </p:sp>
      <p:sp>
        <p:nvSpPr>
          <p:cNvPr id="30" name="Datumsplatzhalter 29">
            <a:extLst>
              <a:ext uri="{FF2B5EF4-FFF2-40B4-BE49-F238E27FC236}">
                <a16:creationId xmlns:a16="http://schemas.microsoft.com/office/drawing/2014/main" id="{A6DF5555-4847-4F0E-9945-DA77B9AF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November 2021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03019F9F-5756-4A8D-8EC0-B21CAE50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2823214F-E7EA-4AF1-A55E-C9B102FEE8CF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456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9B3D2-E63C-4C4E-8131-97E0A6F4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Netzwerkplan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B0187C-040E-484F-B8AC-912EF89F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November 2021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02C285-FBAB-406E-8F12-48A6AEEB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037" y="1017332"/>
            <a:ext cx="8538574" cy="5136486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704899" y="5975163"/>
            <a:ext cx="10130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DE" dirty="0">
                <a:cs typeface="Calibri"/>
              </a:rPr>
              <a:t>2. Controller </a:t>
            </a:r>
            <a:r>
              <a:rPr lang="de-DE" dirty="0" smtClean="0">
                <a:cs typeface="Calibri"/>
              </a:rPr>
              <a:t>wird im Verlauf des Projektes </a:t>
            </a:r>
            <a:r>
              <a:rPr lang="de-DE" dirty="0">
                <a:cs typeface="Calibri"/>
              </a:rPr>
              <a:t>zur Vermeidung eines SPOF auf einer 6. VM dazu </a:t>
            </a:r>
            <a:r>
              <a:rPr lang="de-DE" dirty="0" smtClean="0">
                <a:cs typeface="Calibri"/>
              </a:rPr>
              <a:t>implementiert</a:t>
            </a:r>
            <a:r>
              <a:rPr lang="de-DE" dirty="0">
                <a:cs typeface="Calibri"/>
              </a:rPr>
              <a:t>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876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745BC-03A4-48EB-B9B1-18C5688A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Netzwerkplan Alternative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55B17-6D87-49C1-953E-4C643E90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November 2021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A09A01-BCD3-45E4-A089-11FBC61F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63" y="955119"/>
            <a:ext cx="7848360" cy="527344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04899" y="5975163"/>
            <a:ext cx="10130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DE" dirty="0">
                <a:cs typeface="Calibri"/>
              </a:rPr>
              <a:t>2. Controller </a:t>
            </a:r>
            <a:r>
              <a:rPr lang="de-DE" dirty="0" smtClean="0">
                <a:cs typeface="Calibri"/>
              </a:rPr>
              <a:t>wird im Verlauf des Projektes </a:t>
            </a:r>
            <a:r>
              <a:rPr lang="de-DE" dirty="0">
                <a:cs typeface="Calibri"/>
              </a:rPr>
              <a:t>zur Vermeidung eines SPOF auf einer 6. VM dazu </a:t>
            </a:r>
            <a:r>
              <a:rPr lang="de-DE" dirty="0" smtClean="0">
                <a:cs typeface="Calibri"/>
              </a:rPr>
              <a:t>implementiert</a:t>
            </a:r>
            <a:r>
              <a:rPr lang="de-DE" dirty="0">
                <a:cs typeface="Calibri"/>
              </a:rPr>
              <a:t>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45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B3F4E-CD74-47D8-865B-5CBBAFEA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Rollenverteilung &amp; Datenaustausch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5011A9-0D0A-4BC6-83EC-F65BA7A3A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indent="-179705"/>
            <a:r>
              <a:rPr lang="de-DE" dirty="0" err="1"/>
              <a:t>Mininet</a:t>
            </a:r>
            <a:r>
              <a:rPr lang="de-DE" dirty="0"/>
              <a:t> Coder </a:t>
            </a:r>
            <a:r>
              <a:rPr lang="de-DE" dirty="0">
                <a:sym typeface="Wingdings" panose="05000000000000000000" pitchFamily="2" charset="2"/>
              </a:rPr>
              <a:t> Jeder</a:t>
            </a:r>
            <a:endParaRPr lang="en-US" dirty="0"/>
          </a:p>
          <a:p>
            <a:pPr indent="-179705"/>
            <a:r>
              <a:rPr lang="de-DE" dirty="0"/>
              <a:t>Controller Coder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Tung</a:t>
            </a:r>
            <a:r>
              <a:rPr lang="de-DE" dirty="0">
                <a:sym typeface="Wingdings" panose="05000000000000000000" pitchFamily="2" charset="2"/>
              </a:rPr>
              <a:t>, Mücahit</a:t>
            </a:r>
            <a:endParaRPr lang="de-DE" dirty="0">
              <a:cs typeface="Calibri" panose="020F0502020204030204"/>
            </a:endParaRPr>
          </a:p>
          <a:p>
            <a:pPr indent="-179705"/>
            <a:r>
              <a:rPr lang="de-DE" dirty="0"/>
              <a:t>Projektleiter </a:t>
            </a:r>
            <a:r>
              <a:rPr lang="de-DE" dirty="0">
                <a:sym typeface="Wingdings" panose="05000000000000000000" pitchFamily="2" charset="2"/>
              </a:rPr>
              <a:t> Mücahit</a:t>
            </a:r>
            <a:endParaRPr lang="de-DE" dirty="0">
              <a:cs typeface="Calibri" panose="020F0502020204030204"/>
            </a:endParaRPr>
          </a:p>
          <a:p>
            <a:pPr indent="-179705"/>
            <a:r>
              <a:rPr lang="de-DE" dirty="0"/>
              <a:t>Researcher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Naghmeh</a:t>
            </a:r>
            <a:r>
              <a:rPr lang="de-DE" dirty="0">
                <a:sym typeface="Wingdings" panose="05000000000000000000" pitchFamily="2" charset="2"/>
              </a:rPr>
              <a:t>, James</a:t>
            </a:r>
            <a:endParaRPr lang="de-DE" dirty="0">
              <a:cs typeface="Calibri" panose="020F0502020204030204"/>
            </a:endParaRPr>
          </a:p>
          <a:p>
            <a:pPr indent="-179705"/>
            <a:endParaRPr lang="de-DE" dirty="0">
              <a:cs typeface="Calibri" panose="020F0502020204030204"/>
            </a:endParaRPr>
          </a:p>
          <a:p>
            <a:pPr indent="-179705"/>
            <a:endParaRPr lang="de-DE" dirty="0">
              <a:cs typeface="Calibri" panose="020F0502020204030204"/>
            </a:endParaRPr>
          </a:p>
          <a:p>
            <a:pPr indent="-179705"/>
            <a:r>
              <a:rPr lang="de-DE" dirty="0">
                <a:sym typeface="Wingdings" panose="05000000000000000000" pitchFamily="2" charset="2"/>
              </a:rPr>
              <a:t>Datenaustausch und Dokumentation über </a:t>
            </a:r>
            <a:r>
              <a:rPr lang="de-DE" b="1" dirty="0" err="1" smtClean="0">
                <a:sym typeface="Wingdings" panose="05000000000000000000" pitchFamily="2" charset="2"/>
              </a:rPr>
              <a:t>Onedrive</a:t>
            </a:r>
            <a:endParaRPr lang="de-DE" b="1" dirty="0" smtClean="0">
              <a:sym typeface="Wingdings" panose="05000000000000000000" pitchFamily="2" charset="2"/>
            </a:endParaRPr>
          </a:p>
          <a:p>
            <a:pPr indent="-179705"/>
            <a:r>
              <a:rPr lang="de-DE" dirty="0" smtClean="0">
                <a:cs typeface="Calibri" panose="020F0502020204030204"/>
                <a:sym typeface="Wingdings" panose="05000000000000000000" pitchFamily="2" charset="2"/>
              </a:rPr>
              <a:t>Organisation durch </a:t>
            </a:r>
            <a:r>
              <a:rPr lang="de-DE" b="1" dirty="0" err="1" smtClean="0">
                <a:cs typeface="Calibri" panose="020F0502020204030204"/>
                <a:sym typeface="Wingdings" panose="05000000000000000000" pitchFamily="2" charset="2"/>
              </a:rPr>
              <a:t>Trello</a:t>
            </a:r>
            <a:endParaRPr lang="de-DE" b="1" dirty="0">
              <a:cs typeface="Calibri" panose="020F0502020204030204"/>
            </a:endParaRPr>
          </a:p>
          <a:p>
            <a:pPr indent="-179705"/>
            <a:r>
              <a:rPr lang="de-DE" dirty="0">
                <a:sym typeface="Wingdings" panose="05000000000000000000" pitchFamily="2" charset="2"/>
              </a:rPr>
              <a:t>Meetings über </a:t>
            </a:r>
            <a:r>
              <a:rPr lang="de-DE" b="1" dirty="0" err="1">
                <a:sym typeface="Wingdings" panose="05000000000000000000" pitchFamily="2" charset="2"/>
              </a:rPr>
              <a:t>Discord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und </a:t>
            </a:r>
            <a:r>
              <a:rPr lang="de-DE" b="1" dirty="0" smtClean="0">
                <a:sym typeface="Wingdings" panose="05000000000000000000" pitchFamily="2" charset="2"/>
              </a:rPr>
              <a:t>Fachhochschule</a:t>
            </a:r>
          </a:p>
          <a:p>
            <a:pPr indent="-179705"/>
            <a:r>
              <a:rPr lang="de-DE" b="1" dirty="0" smtClean="0">
                <a:cs typeface="Calibri" panose="020F0502020204030204"/>
                <a:sym typeface="Wingdings" panose="05000000000000000000" pitchFamily="2" charset="2"/>
              </a:rPr>
              <a:t>Feste Termine: </a:t>
            </a:r>
            <a:r>
              <a:rPr lang="de-DE" dirty="0" smtClean="0">
                <a:cs typeface="Calibri" panose="020F0502020204030204"/>
                <a:sym typeface="Wingdings" panose="05000000000000000000" pitchFamily="2" charset="2"/>
              </a:rPr>
              <a:t>Mittwoch 20:00 Uhr, Donnerstag 10:00-13:15 Uhr, Samstag 20:00 Uhr</a:t>
            </a:r>
            <a:endParaRPr lang="de-DE" dirty="0">
              <a:cs typeface="Calibri" panose="020F0502020204030204"/>
            </a:endParaRPr>
          </a:p>
          <a:p>
            <a:pPr indent="-179705"/>
            <a:endParaRPr lang="de-DE" dirty="0">
              <a:cs typeface="Calibri" panose="020F0502020204030204"/>
            </a:endParaRPr>
          </a:p>
          <a:p>
            <a:pPr indent="-179705"/>
            <a:endParaRPr lang="de-DE" dirty="0">
              <a:cs typeface="Calibri" panose="020F0502020204030204"/>
            </a:endParaRPr>
          </a:p>
          <a:p>
            <a:pPr indent="-179705"/>
            <a:endParaRPr lang="de-DE" dirty="0">
              <a:cs typeface="Calibri" panose="020F0502020204030204"/>
            </a:endParaRPr>
          </a:p>
          <a:p>
            <a:pPr indent="-179705"/>
            <a:endParaRPr lang="de-DE" dirty="0">
              <a:cs typeface="Calibri" panose="020F0502020204030204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C1EC57-96A8-4796-A0FD-0ABFD8A8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November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288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1265-AF50-4805-9F95-23DBD52A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Controller-Auswahl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613A2F-9CBC-4F30-B90F-F2F6E2AFE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 indent="-179705">
              <a:lnSpc>
                <a:spcPct val="200000"/>
              </a:lnSpc>
            </a:pPr>
            <a:r>
              <a:rPr lang="de-DE" dirty="0" err="1"/>
              <a:t>Floodlight</a:t>
            </a:r>
            <a:endParaRPr lang="de-DE" dirty="0">
              <a:cs typeface="Calibri" panose="020F0502020204030204"/>
            </a:endParaRPr>
          </a:p>
          <a:p>
            <a:pPr marL="383540" lvl="1" indent="-179705">
              <a:lnSpc>
                <a:spcPct val="200000"/>
              </a:lnSpc>
            </a:pPr>
            <a:r>
              <a:rPr lang="de-DE" dirty="0"/>
              <a:t>Einfache Installation</a:t>
            </a:r>
            <a:endParaRPr lang="de-DE" dirty="0">
              <a:cs typeface="Calibri" panose="020F0502020204030204"/>
            </a:endParaRPr>
          </a:p>
          <a:p>
            <a:pPr marL="383540" lvl="1" indent="-179705">
              <a:lnSpc>
                <a:spcPct val="200000"/>
              </a:lnSpc>
            </a:pPr>
            <a:r>
              <a:rPr lang="de-DE" dirty="0"/>
              <a:t>Moderne Web-GUI</a:t>
            </a:r>
            <a:endParaRPr lang="de-DE" dirty="0">
              <a:cs typeface="Calibri" panose="020F0502020204030204"/>
            </a:endParaRPr>
          </a:p>
          <a:p>
            <a:pPr marL="383540" lvl="1" indent="-179705">
              <a:lnSpc>
                <a:spcPct val="200000"/>
              </a:lnSpc>
            </a:pPr>
            <a:r>
              <a:rPr lang="de-DE" dirty="0"/>
              <a:t>Verständliche REST-API</a:t>
            </a:r>
            <a:endParaRPr lang="de-DE" dirty="0">
              <a:cs typeface="Calibri" panose="020F0502020204030204"/>
            </a:endParaRPr>
          </a:p>
          <a:p>
            <a:pPr marL="383540" lvl="1" indent="-179705">
              <a:lnSpc>
                <a:spcPct val="200000"/>
              </a:lnSpc>
            </a:pPr>
            <a:r>
              <a:rPr lang="de-DE" dirty="0"/>
              <a:t>Python (</a:t>
            </a:r>
            <a:r>
              <a:rPr lang="de-DE" dirty="0" err="1"/>
              <a:t>Script</a:t>
            </a:r>
            <a:r>
              <a:rPr lang="de-DE" dirty="0"/>
              <a:t>) als REST-Client nutzbar</a:t>
            </a:r>
            <a:endParaRPr lang="de-DE" dirty="0">
              <a:cs typeface="Calibri"/>
            </a:endParaRPr>
          </a:p>
          <a:p>
            <a:pPr marL="383540" lvl="1" indent="-179705">
              <a:lnSpc>
                <a:spcPct val="200000"/>
              </a:lnSpc>
            </a:pPr>
            <a:r>
              <a:rPr lang="de-DE" dirty="0"/>
              <a:t>Besteht die Möglichkeit, Quellcode anzuschauen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Implementierungen des Controllers können untersucht werden </a:t>
            </a:r>
            <a:endParaRPr lang="de-DE" dirty="0">
              <a:cs typeface="Calibri"/>
            </a:endParaRPr>
          </a:p>
          <a:p>
            <a:pPr marL="383540" lvl="1" indent="-179705">
              <a:lnSpc>
                <a:spcPct val="200000"/>
              </a:lnSpc>
            </a:pPr>
            <a:r>
              <a:rPr lang="de-DE" dirty="0">
                <a:cs typeface="Calibri"/>
              </a:rPr>
              <a:t>Wird mit Beispielanwendungen geliefert (Learning Switch und Load </a:t>
            </a:r>
            <a:r>
              <a:rPr lang="de-DE" dirty="0" err="1">
                <a:cs typeface="Calibri"/>
              </a:rPr>
              <a:t>balancer</a:t>
            </a:r>
            <a:r>
              <a:rPr lang="de-DE" dirty="0">
                <a:cs typeface="Calibri"/>
              </a:rPr>
              <a:t> etc</a:t>
            </a:r>
            <a:r>
              <a:rPr lang="de-DE" dirty="0" smtClean="0">
                <a:cs typeface="Calibri"/>
              </a:rPr>
              <a:t>.)</a:t>
            </a:r>
            <a:endParaRPr lang="de-DE" dirty="0">
              <a:cs typeface="Calibri"/>
            </a:endParaRPr>
          </a:p>
          <a:p>
            <a:pPr marL="383540" lvl="1" indent="-179705"/>
            <a:endParaRPr lang="de-DE" dirty="0">
              <a:cs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062CBC-0A95-4407-AB48-1AF01741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November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54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519162-4CDF-4688-B24B-DC606CCF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9936A3-C45E-463B-AB4B-BFAEEAC6C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 indent="-179705"/>
            <a:r>
              <a:rPr lang="de-DE" b="1" dirty="0"/>
              <a:t>Meilenstein 1:</a:t>
            </a:r>
            <a:endParaRPr lang="de-DE" dirty="0">
              <a:cs typeface="Calibri"/>
            </a:endParaRPr>
          </a:p>
          <a:p>
            <a:pPr marL="383540" lvl="1" indent="-179705"/>
            <a:r>
              <a:rPr lang="de-DE" dirty="0">
                <a:cs typeface="Calibri"/>
              </a:rPr>
              <a:t>Erstellung eines Netzwerkplans für das gesamte Netzwerk</a:t>
            </a:r>
          </a:p>
          <a:p>
            <a:pPr marL="383540" lvl="1" indent="-179705"/>
            <a:r>
              <a:rPr lang="de-DE" dirty="0">
                <a:cs typeface="Calibri"/>
              </a:rPr>
              <a:t>Kommunikation zwischen Lokationen soll über eine VPN Verbindung realisiert werden</a:t>
            </a:r>
            <a:endParaRPr lang="de-DE" dirty="0"/>
          </a:p>
          <a:p>
            <a:pPr marL="383540" lvl="1" indent="-179705"/>
            <a:r>
              <a:rPr lang="de-DE" dirty="0">
                <a:cs typeface="Calibri" panose="020F0502020204030204"/>
              </a:rPr>
              <a:t>Produktauswahl bei einem ISP zur Realisierung des Netzwerkes</a:t>
            </a:r>
          </a:p>
          <a:p>
            <a:pPr marL="383540" lvl="1" indent="-179705"/>
            <a:r>
              <a:rPr lang="de-DE" dirty="0">
                <a:cs typeface="Calibri" panose="020F0502020204030204"/>
              </a:rPr>
              <a:t>Implementierung einer NAT-Firewall-Funktion in allen Lokationen</a:t>
            </a:r>
          </a:p>
          <a:p>
            <a:pPr marL="383540" lvl="1" indent="-179705"/>
            <a:r>
              <a:rPr lang="de-DE" dirty="0">
                <a:cs typeface="Calibri" panose="020F0502020204030204"/>
              </a:rPr>
              <a:t>Deadline: 02.12.2021</a:t>
            </a:r>
            <a:r>
              <a:rPr lang="de-DE" dirty="0">
                <a:ea typeface="+mn-lt"/>
                <a:cs typeface="+mn-lt"/>
              </a:rPr>
              <a:t> </a:t>
            </a:r>
          </a:p>
          <a:p>
            <a:pPr indent="-179705"/>
            <a:r>
              <a:rPr lang="de-DE" b="1" dirty="0"/>
              <a:t>Meilenstein 2: </a:t>
            </a:r>
            <a:endParaRPr lang="de-DE" dirty="0">
              <a:cs typeface="Calibri"/>
            </a:endParaRPr>
          </a:p>
          <a:p>
            <a:pPr marL="383540" lvl="1" indent="-179705"/>
            <a:r>
              <a:rPr lang="de-DE" dirty="0">
                <a:cs typeface="Calibri"/>
              </a:rPr>
              <a:t>Implementierung einer Webproxy-Funktion für den Internet-Zugang in den einzelnen Lokationen</a:t>
            </a:r>
          </a:p>
          <a:p>
            <a:pPr marL="383540" lvl="1" indent="-179705"/>
            <a:r>
              <a:rPr lang="de-DE" dirty="0">
                <a:cs typeface="Calibri"/>
              </a:rPr>
              <a:t>Implementierung eines "Topologie Viewers" und einer Monitoring-Lösung</a:t>
            </a:r>
            <a:endParaRPr lang="de-DE" dirty="0"/>
          </a:p>
          <a:p>
            <a:pPr marL="383540" lvl="1" indent="-179705"/>
            <a:r>
              <a:rPr lang="de-DE" dirty="0">
                <a:cs typeface="Calibri" panose="020F0502020204030204"/>
              </a:rPr>
              <a:t>Implementierung einer Quality-</a:t>
            </a:r>
            <a:r>
              <a:rPr lang="de-DE" dirty="0" err="1">
                <a:cs typeface="Calibri" panose="020F0502020204030204"/>
              </a:rPr>
              <a:t>of</a:t>
            </a:r>
            <a:r>
              <a:rPr lang="de-DE" dirty="0">
                <a:cs typeface="Calibri" panose="020F0502020204030204"/>
              </a:rPr>
              <a:t>-Service Funktion für Audio- und Videokonferenzen</a:t>
            </a:r>
          </a:p>
          <a:p>
            <a:pPr marL="383540" lvl="1" indent="-179705"/>
            <a:r>
              <a:rPr lang="de-DE" dirty="0">
                <a:cs typeface="Calibri" panose="020F0502020204030204"/>
              </a:rPr>
              <a:t>Deadline: 23.12.2021</a:t>
            </a:r>
            <a:endParaRPr lang="de-DE" dirty="0"/>
          </a:p>
          <a:p>
            <a:pPr indent="-179705"/>
            <a:r>
              <a:rPr lang="de-DE" b="1" dirty="0"/>
              <a:t>Meilenstein 3:</a:t>
            </a:r>
            <a:endParaRPr lang="de-DE" dirty="0"/>
          </a:p>
          <a:p>
            <a:pPr marL="383540" lvl="1" indent="-179705"/>
            <a:r>
              <a:rPr lang="de-DE" dirty="0">
                <a:cs typeface="Calibri"/>
              </a:rPr>
              <a:t>Priorisierung von einem </a:t>
            </a:r>
            <a:r>
              <a:rPr lang="de-DE" dirty="0" err="1">
                <a:cs typeface="Calibri"/>
              </a:rPr>
              <a:t>Datenflow</a:t>
            </a:r>
            <a:r>
              <a:rPr lang="de-DE" dirty="0">
                <a:cs typeface="Calibri"/>
              </a:rPr>
              <a:t> mithilfe des Controllers</a:t>
            </a:r>
          </a:p>
          <a:p>
            <a:pPr marL="383540" lvl="1" indent="-179705"/>
            <a:r>
              <a:rPr lang="de-DE" dirty="0">
                <a:cs typeface="Calibri"/>
              </a:rPr>
              <a:t>Analyse und Umsetzung der Netzwerkfunktionen von Hub, Bridge, Layer-2-Switch, Layer-3-Switch, DHCP und DNS</a:t>
            </a:r>
          </a:p>
          <a:p>
            <a:pPr marL="383540" lvl="1" indent="-179705"/>
            <a:r>
              <a:rPr lang="de-DE" dirty="0">
                <a:cs typeface="Calibri"/>
              </a:rPr>
              <a:t>Deadline: 27.01.2022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AFAD0-D910-4031-9B34-6870A026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November 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51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Benutzerdefiniert 2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8DC7"/>
      </a:accent1>
      <a:accent2>
        <a:srgbClr val="92C4E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Breitbild</PresentationFormat>
  <Paragraphs>52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Wingdings</vt:lpstr>
      <vt:lpstr>Rückblick</vt:lpstr>
      <vt:lpstr>Software-defined Networking mit OpenFlow</vt:lpstr>
      <vt:lpstr>Netzwerkplan</vt:lpstr>
      <vt:lpstr>Netzwerkplan Alternative</vt:lpstr>
      <vt:lpstr>Rollenverteilung &amp; Datenaustausch</vt:lpstr>
      <vt:lpstr>Controller-Auswahl</vt:lpstr>
      <vt:lpstr>Meilensteine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Computertomographie</dc:title>
  <dc:creator>Mücahit Sagiroglu</dc:creator>
  <cp:lastModifiedBy>k42</cp:lastModifiedBy>
  <cp:revision>223</cp:revision>
  <dcterms:created xsi:type="dcterms:W3CDTF">2021-01-07T19:09:49Z</dcterms:created>
  <dcterms:modified xsi:type="dcterms:W3CDTF">2021-11-11T10:13:23Z</dcterms:modified>
</cp:coreProperties>
</file>