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72" r:id="rId5"/>
    <p:sldId id="262" r:id="rId6"/>
    <p:sldId id="265" r:id="rId7"/>
    <p:sldId id="266" r:id="rId8"/>
    <p:sldId id="276" r:id="rId9"/>
    <p:sldId id="267" r:id="rId10"/>
    <p:sldId id="273" r:id="rId11"/>
    <p:sldId id="275" r:id="rId12"/>
    <p:sldId id="259" r:id="rId13"/>
    <p:sldId id="268" r:id="rId14"/>
    <p:sldId id="269" r:id="rId15"/>
    <p:sldId id="271" r:id="rId16"/>
    <p:sldId id="260" r:id="rId17"/>
    <p:sldId id="270" r:id="rId18"/>
    <p:sldId id="26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3C858-26B1-3443-A871-42D97058532A}" type="datetimeFigureOut">
              <a:rPr lang="en-US" smtClean="0"/>
              <a:t>04/06/17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A450E-8CA5-A44A-8C01-C775B9B6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9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A450E-8CA5-A44A-8C01-C775B9B69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A450E-8CA5-A44A-8C01-C775B9B69B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A450E-8CA5-A44A-8C01-C775B9B69B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63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AKIN, MALIKA, CHANG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AKIN, MALIKA, CHANG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June 4,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June 4,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AKIN, MALIKA, CHANG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TOURIST MAPP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APP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2 – viewing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=Re2PrIqF29k</a:t>
            </a:r>
          </a:p>
        </p:txBody>
      </p:sp>
    </p:spTree>
    <p:extLst>
      <p:ext uri="{BB962C8B-B14F-4D97-AF65-F5344CB8AC3E}">
        <p14:creationId xmlns:p14="http://schemas.microsoft.com/office/powerpoint/2010/main" val="7268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2 – viewing journey</a:t>
            </a:r>
            <a:endParaRPr lang="en-US" dirty="0"/>
          </a:p>
        </p:txBody>
      </p:sp>
      <p:pic>
        <p:nvPicPr>
          <p:cNvPr id="5" name="Content Placeholder 4" descr="Screenshot_2017-06-02-14-13-3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5" b="119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0481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744" y="365760"/>
            <a:ext cx="7520940" cy="548640"/>
          </a:xfrm>
        </p:spPr>
        <p:txBody>
          <a:bodyPr/>
          <a:lstStyle/>
          <a:p>
            <a:r>
              <a:rPr lang="en-US" sz="1800" dirty="0" smtClean="0"/>
              <a:t>activity 2 </a:t>
            </a:r>
            <a:r>
              <a:rPr lang="en-US" dirty="0" smtClean="0"/>
              <a:t>– viewing journey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38" y="1100628"/>
            <a:ext cx="4984071" cy="3579849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Retrieve info from View 1 (SharedPreferences)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Retrieve image file paths &amp; location info (stored as strings)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onvert to arrays</a:t>
            </a:r>
          </a:p>
          <a:p>
            <a:pPr>
              <a:buFont typeface="Arial"/>
              <a:buChar char="•"/>
            </a:pPr>
            <a:r>
              <a:rPr lang="en-US" dirty="0" smtClean="0"/>
              <a:t>Set up Map View &amp; Image View</a:t>
            </a:r>
          </a:p>
          <a:p>
            <a:pPr>
              <a:buFont typeface="Arial"/>
              <a:buChar char="•"/>
            </a:pPr>
            <a:r>
              <a:rPr lang="en-US" dirty="0" smtClean="0"/>
              <a:t>Display markers on map for each location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Plot a line between each point.</a:t>
            </a:r>
          </a:p>
          <a:p>
            <a:pPr>
              <a:buFont typeface="Arial"/>
              <a:buChar char="•"/>
            </a:pPr>
            <a:r>
              <a:rPr lang="en-US" dirty="0" smtClean="0"/>
              <a:t>Display the image corresponding to each marker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 descr="sway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009" y="0"/>
            <a:ext cx="3681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2</a:t>
            </a:r>
            <a:r>
              <a:rPr lang="en-US" dirty="0" smtClean="0"/>
              <a:t>– retrieving image &amp; location info	</a:t>
            </a:r>
            <a:endParaRPr lang="en-US" dirty="0"/>
          </a:p>
        </p:txBody>
      </p:sp>
      <p:pic>
        <p:nvPicPr>
          <p:cNvPr id="4" name="Picture 3" descr="Screen Shot 2017-06-02 at 11.52.4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86500" cy="1193800"/>
          </a:xfrm>
          <a:prstGeom prst="rect">
            <a:avLst/>
          </a:prstGeom>
        </p:spPr>
      </p:pic>
      <p:pic>
        <p:nvPicPr>
          <p:cNvPr id="6" name="Picture 5" descr="Screen Shot 2017-06-02 at 11.52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331"/>
            <a:ext cx="3390900" cy="2235200"/>
          </a:xfrm>
          <a:prstGeom prst="rect">
            <a:avLst/>
          </a:prstGeom>
        </p:spPr>
      </p:pic>
      <p:pic>
        <p:nvPicPr>
          <p:cNvPr id="7" name="Picture 6" descr="Screen Shot 2017-06-02 at 11.53.1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6230"/>
            <a:ext cx="5689600" cy="2362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89600" y="3236129"/>
            <a:ext cx="3454400" cy="20823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404137"/>
            <a:ext cx="19936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3200" b="1" dirty="0" smtClean="0"/>
              <a:t>….....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800012"/>
            <a:ext cx="19936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3200" b="1" dirty="0" smtClean="0"/>
              <a:t>….....</a:t>
            </a:r>
            <a:endParaRPr lang="en-US" sz="3200" b="1" dirty="0"/>
          </a:p>
        </p:txBody>
      </p:sp>
      <p:sp>
        <p:nvSpPr>
          <p:cNvPr id="12" name="Right Brace 11"/>
          <p:cNvSpPr/>
          <p:nvPr/>
        </p:nvSpPr>
        <p:spPr>
          <a:xfrm>
            <a:off x="6841357" y="2988913"/>
            <a:ext cx="846635" cy="22271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6841357" y="1"/>
            <a:ext cx="846635" cy="25943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87992" y="1004165"/>
            <a:ext cx="1248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</a:t>
            </a:r>
          </a:p>
          <a:p>
            <a:r>
              <a:rPr lang="en-US" dirty="0" smtClean="0"/>
              <a:t>DECLARED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87992" y="3945858"/>
            <a:ext cx="126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onCreate();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0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2</a:t>
            </a:r>
            <a:r>
              <a:rPr lang="en-US" dirty="0" smtClean="0"/>
              <a:t>– PLOTTING JOURNEY ON MAP	</a:t>
            </a:r>
            <a:endParaRPr lang="en-US" dirty="0"/>
          </a:p>
        </p:txBody>
      </p:sp>
      <p:pic>
        <p:nvPicPr>
          <p:cNvPr id="2" name="Picture 1" descr="Screen Shot 2017-06-02 at 12.0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54"/>
            <a:ext cx="9144000" cy="493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2</a:t>
            </a:r>
            <a:r>
              <a:rPr lang="en-US" dirty="0" smtClean="0"/>
              <a:t>– VIEWING IMAGES 	</a:t>
            </a:r>
            <a:endParaRPr lang="en-US" dirty="0"/>
          </a:p>
        </p:txBody>
      </p:sp>
      <p:pic>
        <p:nvPicPr>
          <p:cNvPr id="3" name="Picture 2" descr="Screen Shot 2017-06-02 at 12.04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40" y="2048183"/>
            <a:ext cx="637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3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COUNTER ISSUE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The counter started counting from 0.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We indexed the pictures from 1 rather than 0.</a:t>
            </a:r>
          </a:p>
          <a:p>
            <a:pPr>
              <a:buFont typeface="Arial"/>
              <a:buChar char="•"/>
            </a:pPr>
            <a:r>
              <a:rPr lang="en-US" dirty="0" smtClean="0"/>
              <a:t>BITMAP MEMORY TOO SMALL</a:t>
            </a:r>
          </a:p>
          <a:p>
            <a:pPr>
              <a:buFont typeface="Arial"/>
              <a:buChar char="•"/>
            </a:pPr>
            <a:r>
              <a:rPr lang="en-US" dirty="0" smtClean="0"/>
              <a:t>LOCATION ISSUE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The GPS signal was taking too long to locate the device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We used logs to identify the issue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Changed to accuracy from fine to coarse.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Set the location manager to take locations from the network provider rather than using the best provider which is the GPS.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29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q"/>
            </a:pPr>
            <a:r>
              <a:rPr lang="en-US" sz="1800" dirty="0" smtClean="0"/>
              <a:t>Allow user to save and view previous journeys.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Improve UI &amp; UX – look and feel of app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Share journey on social media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Allow the user to plan the route in advance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App can suggest where to go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View pictures taken by other users at the same locations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Allow user to change zoom manually</a:t>
            </a:r>
          </a:p>
          <a:p>
            <a:pPr>
              <a:buFont typeface="Wingdings" charset="2"/>
              <a:buChar char="q"/>
            </a:pPr>
            <a:r>
              <a:rPr lang="en-US" sz="1800" dirty="0" smtClean="0"/>
              <a:t>Save videos as well as photos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254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9140000">
            <a:off x="1083963" y="2017794"/>
            <a:ext cx="5650992" cy="1207509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3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65355"/>
            <a:ext cx="3200400" cy="548640"/>
          </a:xfrm>
        </p:spPr>
        <p:txBody>
          <a:bodyPr/>
          <a:lstStyle/>
          <a:p>
            <a:pPr algn="ctr"/>
            <a:r>
              <a:rPr lang="en-US" dirty="0" smtClean="0"/>
              <a:t>Design View 1</a:t>
            </a:r>
            <a:endParaRPr lang="en-US" dirty="0"/>
          </a:p>
        </p:txBody>
      </p:sp>
      <p:pic>
        <p:nvPicPr>
          <p:cNvPr id="10" name="Content Placeholder 9" descr="nowse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1" b="16821"/>
          <a:stretch>
            <a:fillRect/>
          </a:stretch>
        </p:blipFill>
        <p:spPr>
          <a:xfrm>
            <a:off x="819150" y="873125"/>
            <a:ext cx="3200400" cy="3937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65355"/>
            <a:ext cx="3200400" cy="548640"/>
          </a:xfrm>
        </p:spPr>
        <p:txBody>
          <a:bodyPr/>
          <a:lstStyle/>
          <a:p>
            <a:pPr algn="ctr"/>
            <a:r>
              <a:rPr lang="en-US" dirty="0" smtClean="0"/>
              <a:t>Design VIEW 2</a:t>
            </a:r>
            <a:endParaRPr lang="en-US" dirty="0"/>
          </a:p>
        </p:txBody>
      </p:sp>
      <p:pic>
        <p:nvPicPr>
          <p:cNvPr id="11" name="Content Placeholder 10" descr="swayy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7" b="16977"/>
          <a:stretch>
            <a:fillRect/>
          </a:stretch>
        </p:blipFill>
        <p:spPr>
          <a:xfrm>
            <a:off x="4700588" y="873125"/>
            <a:ext cx="3200400" cy="3937000"/>
          </a:xfrm>
        </p:spPr>
      </p:pic>
    </p:spTree>
    <p:extLst>
      <p:ext uri="{BB962C8B-B14F-4D97-AF65-F5344CB8AC3E}">
        <p14:creationId xmlns:p14="http://schemas.microsoft.com/office/powerpoint/2010/main" val="3271065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1 – TAKING PICTURES</a:t>
            </a:r>
            <a:endParaRPr lang="en-US" dirty="0"/>
          </a:p>
        </p:txBody>
      </p:sp>
      <p:pic>
        <p:nvPicPr>
          <p:cNvPr id="6" name="Picture 5" descr="Screenshot_2017-06-02-12-02-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93" y="1018695"/>
            <a:ext cx="6468595" cy="404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41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1 – taking pictures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=DP16rF-69e0</a:t>
            </a:r>
          </a:p>
        </p:txBody>
      </p:sp>
    </p:spTree>
    <p:extLst>
      <p:ext uri="{BB962C8B-B14F-4D97-AF65-F5344CB8AC3E}">
        <p14:creationId xmlns:p14="http://schemas.microsoft.com/office/powerpoint/2010/main" val="17155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4621639" cy="548640"/>
          </a:xfrm>
        </p:spPr>
        <p:txBody>
          <a:bodyPr/>
          <a:lstStyle/>
          <a:p>
            <a:r>
              <a:rPr lang="en-US" sz="1800" dirty="0" smtClean="0"/>
              <a:t>(ACTIVITY 1) </a:t>
            </a:r>
            <a:r>
              <a:rPr lang="en-US" dirty="0"/>
              <a:t>– TAKE PHOTOS &amp; RECORD LOCATIONS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41385" y="1067928"/>
            <a:ext cx="5868636" cy="402522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Define application permissions: 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Storage access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Vibrations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Internet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Location Services</a:t>
            </a:r>
          </a:p>
          <a:p>
            <a:pPr>
              <a:buFont typeface="Arial"/>
              <a:buChar char="•"/>
            </a:pPr>
            <a:r>
              <a:rPr lang="en-US" dirty="0" smtClean="0"/>
              <a:t>Initialize Google Maps</a:t>
            </a:r>
          </a:p>
          <a:p>
            <a:pPr>
              <a:buFont typeface="Arial"/>
              <a:buChar char="•"/>
            </a:pPr>
            <a:r>
              <a:rPr lang="en-US" dirty="0" smtClean="0"/>
              <a:t>Set up Shared Preferences</a:t>
            </a:r>
          </a:p>
          <a:p>
            <a:pPr>
              <a:buFont typeface="Arial"/>
              <a:buChar char="•"/>
            </a:pPr>
            <a:r>
              <a:rPr lang="en-US" dirty="0"/>
              <a:t>Create a Location Manager &amp; Location </a:t>
            </a:r>
            <a:r>
              <a:rPr lang="en-US" dirty="0" smtClean="0"/>
              <a:t>Listener</a:t>
            </a:r>
          </a:p>
          <a:p>
            <a:pPr>
              <a:buFont typeface="Arial"/>
              <a:buChar char="•"/>
            </a:pPr>
            <a:r>
              <a:rPr lang="en-US" dirty="0" smtClean="0"/>
              <a:t>Set up Take Picture button: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Create file paths for Images</a:t>
            </a:r>
          </a:p>
          <a:p>
            <a:pPr lvl="2">
              <a:buFont typeface="Wingdings" charset="2"/>
              <a:buChar char="q"/>
            </a:pPr>
            <a:r>
              <a:rPr lang="en-US" dirty="0" smtClean="0"/>
              <a:t> Define intents to take photos </a:t>
            </a:r>
          </a:p>
          <a:p>
            <a:pPr lvl="2">
              <a:buFont typeface="Wingdings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Store </a:t>
            </a:r>
            <a:r>
              <a:rPr lang="en-US" dirty="0" err="1" smtClean="0"/>
              <a:t>geolocations</a:t>
            </a: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nowse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99" y="0"/>
            <a:ext cx="3699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7-06-02 at 11.40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345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1</a:t>
            </a:r>
            <a:r>
              <a:rPr lang="en-US" dirty="0" smtClean="0"/>
              <a:t>– LOCATION LISTENER FUNCTION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2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1</a:t>
            </a:r>
            <a:r>
              <a:rPr lang="en-US" dirty="0" smtClean="0"/>
              <a:t>– image capture function	</a:t>
            </a:r>
            <a:endParaRPr lang="en-US" dirty="0"/>
          </a:p>
        </p:txBody>
      </p:sp>
      <p:pic>
        <p:nvPicPr>
          <p:cNvPr id="2" name="Picture 1" descr="Screen Shot 2017-06-02 at 11.44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3225"/>
          <a:stretch/>
        </p:blipFill>
        <p:spPr>
          <a:xfrm>
            <a:off x="0" y="0"/>
            <a:ext cx="9144000" cy="56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92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1</a:t>
            </a:r>
            <a:r>
              <a:rPr lang="en-US" dirty="0" smtClean="0"/>
              <a:t>– image capture function	</a:t>
            </a:r>
            <a:endParaRPr lang="en-US" dirty="0"/>
          </a:p>
        </p:txBody>
      </p:sp>
      <p:pic>
        <p:nvPicPr>
          <p:cNvPr id="2" name="Picture 1" descr="Screen Shot 2017-06-02 at 11.44.2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3225"/>
          <a:stretch/>
        </p:blipFill>
        <p:spPr>
          <a:xfrm>
            <a:off x="0" y="0"/>
            <a:ext cx="9144000" cy="56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9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23060" y="6018746"/>
            <a:ext cx="752094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ACTIVITY 1</a:t>
            </a:r>
            <a:r>
              <a:rPr lang="en-US" dirty="0" smtClean="0"/>
              <a:t>– storing locations &amp; images	</a:t>
            </a:r>
            <a:endParaRPr lang="en-US" dirty="0"/>
          </a:p>
        </p:txBody>
      </p:sp>
      <p:pic>
        <p:nvPicPr>
          <p:cNvPr id="3" name="Picture 2" descr="Screen Shot 2017-06-02 at 11.46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4"/>
            <a:ext cx="9144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1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181</TotalTime>
  <Words>371</Words>
  <Application>Microsoft Macintosh PowerPoint</Application>
  <PresentationFormat>On-screen Show (4:3)</PresentationFormat>
  <Paragraphs>72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Angles</vt:lpstr>
      <vt:lpstr>TOURIST MAPP</vt:lpstr>
      <vt:lpstr>PowerPoint Presentation</vt:lpstr>
      <vt:lpstr>View 1 – TAKING PICTURES</vt:lpstr>
      <vt:lpstr>VIEW 1 – taking pictures</vt:lpstr>
      <vt:lpstr>(ACTIVITY 1) – TAKE PHOTOS &amp; RECORD LOCATIONS</vt:lpstr>
      <vt:lpstr>PowerPoint Presentation</vt:lpstr>
      <vt:lpstr>PowerPoint Presentation</vt:lpstr>
      <vt:lpstr>PowerPoint Presentation</vt:lpstr>
      <vt:lpstr>PowerPoint Presentation</vt:lpstr>
      <vt:lpstr>View 2 – viewing journey</vt:lpstr>
      <vt:lpstr>View 2 – viewing journey</vt:lpstr>
      <vt:lpstr>activity 2 – viewing journey</vt:lpstr>
      <vt:lpstr>PowerPoint Presentation</vt:lpstr>
      <vt:lpstr>PowerPoint Presentation</vt:lpstr>
      <vt:lpstr>PowerPoint Presentation</vt:lpstr>
      <vt:lpstr>Problems faced</vt:lpstr>
      <vt:lpstr>IMPROVEMENTS</vt:lpstr>
      <vt:lpstr>demo</vt:lpstr>
    </vt:vector>
  </TitlesOfParts>
  <Company>BEAST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TOURIST MAPP</dc:title>
  <dc:creator>MALIKA SAKSENA</dc:creator>
  <cp:lastModifiedBy>MALIKA SAKSENA</cp:lastModifiedBy>
  <cp:revision>57</cp:revision>
  <dcterms:created xsi:type="dcterms:W3CDTF">2017-06-02T10:13:54Z</dcterms:created>
  <dcterms:modified xsi:type="dcterms:W3CDTF">2017-06-04T16:08:38Z</dcterms:modified>
</cp:coreProperties>
</file>