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4" r:id="rId4"/>
    <p:sldMasterId id="214748372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Lexend Light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Inter"/>
      <p:regular r:id="rId26"/>
      <p:bold r:id="rId27"/>
      <p:italic r:id="rId28"/>
      <p:boldItalic r:id="rId29"/>
    </p:embeddedFont>
    <p:embeddedFont>
      <p:font typeface="Roboto Condensed"/>
      <p:regular r:id="rId30"/>
      <p:bold r:id="rId31"/>
      <p:italic r:id="rId32"/>
      <p:boldItalic r:id="rId33"/>
    </p:embeddedFont>
    <p:embeddedFont>
      <p:font typeface="Lexend Medium"/>
      <p:regular r:id="rId34"/>
      <p:bold r:id="rId35"/>
    </p:embeddedFont>
    <p:embeddedFont>
      <p:font typeface="Lexend"/>
      <p:regular r:id="rId36"/>
      <p:bold r:id="rId37"/>
    </p:embeddedFont>
    <p:embeddedFont>
      <p:font typeface="Noto Serif Gujarati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Light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LexendLight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Inter-italic.fntdata"/><Relationship Id="rId27" Type="http://schemas.openxmlformats.org/officeDocument/2006/relationships/font" Target="fonts/Inter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Condensed-bold.fntdata"/><Relationship Id="rId30" Type="http://schemas.openxmlformats.org/officeDocument/2006/relationships/font" Target="fonts/RobotoCondensed-regular.fntdata"/><Relationship Id="rId11" Type="http://schemas.openxmlformats.org/officeDocument/2006/relationships/slide" Target="slides/slide5.xml"/><Relationship Id="rId33" Type="http://schemas.openxmlformats.org/officeDocument/2006/relationships/font" Target="fonts/RobotoCondensed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Condensed-italic.fntdata"/><Relationship Id="rId13" Type="http://schemas.openxmlformats.org/officeDocument/2006/relationships/slide" Target="slides/slide7.xml"/><Relationship Id="rId35" Type="http://schemas.openxmlformats.org/officeDocument/2006/relationships/font" Target="fonts/LexendMedium-bold.fntdata"/><Relationship Id="rId12" Type="http://schemas.openxmlformats.org/officeDocument/2006/relationships/slide" Target="slides/slide6.xml"/><Relationship Id="rId34" Type="http://schemas.openxmlformats.org/officeDocument/2006/relationships/font" Target="fonts/LexendMedium-regular.fntdata"/><Relationship Id="rId15" Type="http://schemas.openxmlformats.org/officeDocument/2006/relationships/slide" Target="slides/slide9.xml"/><Relationship Id="rId37" Type="http://schemas.openxmlformats.org/officeDocument/2006/relationships/font" Target="fonts/Lexend-bold.fntdata"/><Relationship Id="rId14" Type="http://schemas.openxmlformats.org/officeDocument/2006/relationships/slide" Target="slides/slide8.xml"/><Relationship Id="rId36" Type="http://schemas.openxmlformats.org/officeDocument/2006/relationships/font" Target="fonts/Lexend-regular.fntdata"/><Relationship Id="rId17" Type="http://schemas.openxmlformats.org/officeDocument/2006/relationships/slide" Target="slides/slide11.xml"/><Relationship Id="rId39" Type="http://schemas.openxmlformats.org/officeDocument/2006/relationships/font" Target="fonts/NotoSerifGujarati-bold.fntdata"/><Relationship Id="rId16" Type="http://schemas.openxmlformats.org/officeDocument/2006/relationships/slide" Target="slides/slide10.xml"/><Relationship Id="rId38" Type="http://schemas.openxmlformats.org/officeDocument/2006/relationships/font" Target="fonts/NotoSerifGujarati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3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3638f280e79_0_2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5" name="Google Shape;2215;g3638f280e79_0_2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0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3638f280e79_0_3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3638f280e79_0_3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363b697ecc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363b697ecc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6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3638f280e79_0_3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3638f280e79_0_3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2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3638f280e79_0_3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3638f280e79_0_3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g3638f280e79_0_2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7" name="Google Shape;2257;g3638f280e79_0_2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3638f280e79_0_3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3638f280e79_0_3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7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3638f280e79_0_3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3638f280e79_0_3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9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0" name="Google Shape;2380;g3638f280e79_0_2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1" name="Google Shape;2381;g3638f280e79_0_2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g3638f280e79_0_2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7" name="Google Shape;2477;g3638f280e79_0_2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5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g3638f280e79_0_3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7" name="Google Shape;2567;g3638f280e79_0_3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3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g3638f280e79_0_3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5" name="Google Shape;2605;g3638f280e79_0_3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4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g3638f280e79_0_3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6" name="Google Shape;2646;g3638f280e79_0_3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284850" y="474875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629550" y="3479875"/>
            <a:ext cx="4227300" cy="9234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3">
  <p:cSld name="CUSTOM_1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>
            <p:ph idx="2" type="pic"/>
          </p:nvPr>
        </p:nvSpPr>
        <p:spPr>
          <a:xfrm>
            <a:off x="283850" y="2178075"/>
            <a:ext cx="4227600" cy="25056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1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4"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4629300" y="2636275"/>
            <a:ext cx="42276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1"/>
          <p:cNvSpPr/>
          <p:nvPr/>
        </p:nvSpPr>
        <p:spPr>
          <a:xfrm rot="10800000">
            <a:off x="8020323" y="286810"/>
            <a:ext cx="836528" cy="836365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4">
  <p:cSld name="BLANK_1_1_1_1_1_1_1_1_1_1_1_1_3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>
            <p:ph idx="2" type="pic"/>
          </p:nvPr>
        </p:nvSpPr>
        <p:spPr>
          <a:xfrm>
            <a:off x="4629750" y="0"/>
            <a:ext cx="4227000" cy="4683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2"/>
          <p:cNvSpPr txBox="1"/>
          <p:nvPr>
            <p:ph type="title"/>
          </p:nvPr>
        </p:nvSpPr>
        <p:spPr>
          <a:xfrm>
            <a:off x="283850" y="285900"/>
            <a:ext cx="42276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763175" y="2599225"/>
            <a:ext cx="37488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5">
  <p:cSld name="BLANK_1_1_1_1_1_1_1_1_1_1_1_1_3_1_1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>
            <p:ph idx="2" type="pic"/>
          </p:nvPr>
        </p:nvSpPr>
        <p:spPr>
          <a:xfrm>
            <a:off x="270275" y="3132475"/>
            <a:ext cx="2770500" cy="1551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3"/>
          <p:cNvSpPr txBox="1"/>
          <p:nvPr>
            <p:ph type="title"/>
          </p:nvPr>
        </p:nvSpPr>
        <p:spPr>
          <a:xfrm>
            <a:off x="283850" y="285900"/>
            <a:ext cx="64008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6086325" y="2599225"/>
            <a:ext cx="27705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5" type="body"/>
          </p:nvPr>
        </p:nvSpPr>
        <p:spPr>
          <a:xfrm>
            <a:off x="3185700" y="2599225"/>
            <a:ext cx="27705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7">
  <p:cSld name="BLANK_1_1_1_1_1_1_1_1_1_1_1_1_2_1"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4782150" y="285900"/>
            <a:ext cx="40749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6086325" y="2636275"/>
            <a:ext cx="27708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2" type="body"/>
          </p:nvPr>
        </p:nvSpPr>
        <p:spPr>
          <a:xfrm>
            <a:off x="4782375" y="2636275"/>
            <a:ext cx="11757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14"/>
          <p:cNvSpPr/>
          <p:nvPr>
            <p:ph idx="3" type="pic"/>
          </p:nvPr>
        </p:nvSpPr>
        <p:spPr>
          <a:xfrm>
            <a:off x="283850" y="0"/>
            <a:ext cx="4227000" cy="4683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4"/>
          <p:cNvSpPr txBox="1"/>
          <p:nvPr>
            <p:ph idx="4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5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2">
  <p:cSld name="BLANK_1_1_1_1_1_1_1_1_1_1_1_1_3_1_2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283850" y="285900"/>
            <a:ext cx="4227300" cy="751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4632000" y="285900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4" type="subTitle"/>
          </p:nvPr>
        </p:nvSpPr>
        <p:spPr>
          <a:xfrm>
            <a:off x="288625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5" type="body"/>
          </p:nvPr>
        </p:nvSpPr>
        <p:spPr>
          <a:xfrm>
            <a:off x="288625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6" type="subTitle"/>
          </p:nvPr>
        </p:nvSpPr>
        <p:spPr>
          <a:xfrm>
            <a:off x="2456700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7" type="body"/>
          </p:nvPr>
        </p:nvSpPr>
        <p:spPr>
          <a:xfrm>
            <a:off x="2456700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8" type="subTitle"/>
          </p:nvPr>
        </p:nvSpPr>
        <p:spPr>
          <a:xfrm>
            <a:off x="4629375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9" type="body"/>
          </p:nvPr>
        </p:nvSpPr>
        <p:spPr>
          <a:xfrm>
            <a:off x="4629375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3" type="subTitle"/>
          </p:nvPr>
        </p:nvSpPr>
        <p:spPr>
          <a:xfrm>
            <a:off x="6802050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4" type="body"/>
          </p:nvPr>
        </p:nvSpPr>
        <p:spPr>
          <a:xfrm>
            <a:off x="6802050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5">
  <p:cSld name="BLANK_1_1_1_1_1_1_1_1_1_1_1_1_1_2_1_2_1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idx="1" type="subTitle"/>
          </p:nvPr>
        </p:nvSpPr>
        <p:spPr>
          <a:xfrm>
            <a:off x="288625" y="2636275"/>
            <a:ext cx="10050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2" type="subTitle"/>
          </p:nvPr>
        </p:nvSpPr>
        <p:spPr>
          <a:xfrm>
            <a:off x="288625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4" type="body"/>
          </p:nvPr>
        </p:nvSpPr>
        <p:spPr>
          <a:xfrm>
            <a:off x="6091950" y="2635425"/>
            <a:ext cx="27648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5" type="body"/>
          </p:nvPr>
        </p:nvSpPr>
        <p:spPr>
          <a:xfrm>
            <a:off x="6091950" y="3706763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6"/>
          <p:cNvSpPr txBox="1"/>
          <p:nvPr>
            <p:ph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6" type="body"/>
          </p:nvPr>
        </p:nvSpPr>
        <p:spPr>
          <a:xfrm>
            <a:off x="6091950" y="155387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9" type="subTitle"/>
          </p:nvPr>
        </p:nvSpPr>
        <p:spPr>
          <a:xfrm>
            <a:off x="1648600" y="2636275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13" type="subTitle"/>
          </p:nvPr>
        </p:nvSpPr>
        <p:spPr>
          <a:xfrm>
            <a:off x="1648600" y="1552438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14" type="subTitle"/>
          </p:nvPr>
        </p:nvSpPr>
        <p:spPr>
          <a:xfrm>
            <a:off x="1648600" y="3707613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6">
  <p:cSld name="BLANK_1_1_1_1_1_1_1_1_1_1_1_1_1_2_1_2_1_1"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3185700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2" type="subTitle"/>
          </p:nvPr>
        </p:nvSpPr>
        <p:spPr>
          <a:xfrm>
            <a:off x="1736388" y="26362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4" type="body"/>
          </p:nvPr>
        </p:nvSpPr>
        <p:spPr>
          <a:xfrm>
            <a:off x="3187500" y="2635425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5" type="body"/>
          </p:nvPr>
        </p:nvSpPr>
        <p:spPr>
          <a:xfrm>
            <a:off x="4629750" y="3706771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7"/>
          <p:cNvSpPr txBox="1"/>
          <p:nvPr>
            <p:ph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17"/>
          <p:cNvSpPr txBox="1"/>
          <p:nvPr>
            <p:ph idx="6" type="body"/>
          </p:nvPr>
        </p:nvSpPr>
        <p:spPr>
          <a:xfrm>
            <a:off x="1736400" y="1553875"/>
            <a:ext cx="42270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17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8">
  <p:cSld name="BLANK_1_1_1_1_1_1_1_1_1_1_1_1_1_2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283850" y="285900"/>
            <a:ext cx="5674200" cy="2235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48" name="Google Shape;148;p18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2456850" y="3716975"/>
            <a:ext cx="2055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1" name="Google Shape;151;p18"/>
          <p:cNvSpPr txBox="1"/>
          <p:nvPr>
            <p:ph idx="4" type="body"/>
          </p:nvPr>
        </p:nvSpPr>
        <p:spPr>
          <a:xfrm>
            <a:off x="4629750" y="3716975"/>
            <a:ext cx="2055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2" name="Google Shape;152;p18"/>
          <p:cNvSpPr txBox="1"/>
          <p:nvPr>
            <p:ph idx="5" type="body"/>
          </p:nvPr>
        </p:nvSpPr>
        <p:spPr>
          <a:xfrm>
            <a:off x="6802050" y="3716975"/>
            <a:ext cx="20547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9">
  <p:cSld name="BLANK_1_1_1_1_1_1_1_1_1_1_1_1_1_2_1_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6091950" y="155387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5" name="Google Shape;155;p19"/>
          <p:cNvSpPr txBox="1"/>
          <p:nvPr>
            <p:ph idx="2" type="body"/>
          </p:nvPr>
        </p:nvSpPr>
        <p:spPr>
          <a:xfrm>
            <a:off x="6091950" y="263542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6091950" y="3706763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7" name="Google Shape;157;p19"/>
          <p:cNvSpPr txBox="1"/>
          <p:nvPr>
            <p:ph type="title"/>
          </p:nvPr>
        </p:nvSpPr>
        <p:spPr>
          <a:xfrm>
            <a:off x="283850" y="285900"/>
            <a:ext cx="42276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8" name="Google Shape;158;p19"/>
          <p:cNvSpPr txBox="1"/>
          <p:nvPr>
            <p:ph idx="4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5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6" type="subTitle"/>
          </p:nvPr>
        </p:nvSpPr>
        <p:spPr>
          <a:xfrm>
            <a:off x="288625" y="15555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1" name="Google Shape;161;p19"/>
          <p:cNvSpPr txBox="1"/>
          <p:nvPr>
            <p:ph idx="7" type="subTitle"/>
          </p:nvPr>
        </p:nvSpPr>
        <p:spPr>
          <a:xfrm>
            <a:off x="288625" y="26362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2" name="Google Shape;162;p19"/>
          <p:cNvSpPr txBox="1"/>
          <p:nvPr>
            <p:ph idx="8" type="subTitle"/>
          </p:nvPr>
        </p:nvSpPr>
        <p:spPr>
          <a:xfrm>
            <a:off x="288625" y="37169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10">
  <p:cSld name="BLANK_1_1_1_1_1_1_1_1_1_1_1_1_1_2_1_3">
    <p:bg>
      <p:bgPr>
        <a:solidFill>
          <a:schemeClr val="accent3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idx="1" type="subTitle"/>
          </p:nvPr>
        </p:nvSpPr>
        <p:spPr>
          <a:xfrm>
            <a:off x="4629000" y="285900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0"/>
          <p:cNvSpPr txBox="1"/>
          <p:nvPr>
            <p:ph type="title"/>
          </p:nvPr>
        </p:nvSpPr>
        <p:spPr>
          <a:xfrm>
            <a:off x="283850" y="285900"/>
            <a:ext cx="27648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20"/>
          <p:cNvSpPr txBox="1"/>
          <p:nvPr>
            <p:ph idx="2" type="body"/>
          </p:nvPr>
        </p:nvSpPr>
        <p:spPr>
          <a:xfrm>
            <a:off x="4629450" y="786100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0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20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5" type="subTitle"/>
          </p:nvPr>
        </p:nvSpPr>
        <p:spPr>
          <a:xfrm>
            <a:off x="4629000" y="1751850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2" name="Google Shape;172;p20"/>
          <p:cNvSpPr txBox="1"/>
          <p:nvPr>
            <p:ph idx="6" type="body"/>
          </p:nvPr>
        </p:nvSpPr>
        <p:spPr>
          <a:xfrm>
            <a:off x="4629450" y="2252055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0"/>
          <p:cNvSpPr txBox="1"/>
          <p:nvPr>
            <p:ph idx="7" type="subTitle"/>
          </p:nvPr>
        </p:nvSpPr>
        <p:spPr>
          <a:xfrm>
            <a:off x="4629000" y="3217788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4" name="Google Shape;174;p20"/>
          <p:cNvSpPr txBox="1"/>
          <p:nvPr>
            <p:ph idx="8" type="body"/>
          </p:nvPr>
        </p:nvSpPr>
        <p:spPr>
          <a:xfrm>
            <a:off x="4629450" y="3717997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0"/>
          <p:cNvSpPr txBox="1"/>
          <p:nvPr>
            <p:ph idx="9" type="body"/>
          </p:nvPr>
        </p:nvSpPr>
        <p:spPr>
          <a:xfrm>
            <a:off x="284850" y="3717988"/>
            <a:ext cx="2055300" cy="8043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2">
  <p:cSld name="BLANK_1_1_1_1_2">
    <p:bg>
      <p:bgPr>
        <a:solidFill>
          <a:schemeClr val="accen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">
  <p:cSld name="CUSTOM">
    <p:bg>
      <p:bgPr>
        <a:solidFill>
          <a:schemeClr val="accent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/>
          <p:nvPr>
            <p:ph idx="2" type="pic"/>
          </p:nvPr>
        </p:nvSpPr>
        <p:spPr>
          <a:xfrm>
            <a:off x="462975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1"/>
          <p:cNvSpPr/>
          <p:nvPr>
            <p:ph idx="3" type="pic"/>
          </p:nvPr>
        </p:nvSpPr>
        <p:spPr>
          <a:xfrm>
            <a:off x="611180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1"/>
          <p:cNvSpPr/>
          <p:nvPr>
            <p:ph idx="4" type="pic"/>
          </p:nvPr>
        </p:nvSpPr>
        <p:spPr>
          <a:xfrm>
            <a:off x="759385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21"/>
          <p:cNvSpPr/>
          <p:nvPr>
            <p:ph idx="5" type="pic"/>
          </p:nvPr>
        </p:nvSpPr>
        <p:spPr>
          <a:xfrm>
            <a:off x="462975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1"/>
          <p:cNvSpPr/>
          <p:nvPr>
            <p:ph idx="6" type="pic"/>
          </p:nvPr>
        </p:nvSpPr>
        <p:spPr>
          <a:xfrm>
            <a:off x="611180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21"/>
          <p:cNvSpPr/>
          <p:nvPr>
            <p:ph idx="7" type="pic"/>
          </p:nvPr>
        </p:nvSpPr>
        <p:spPr>
          <a:xfrm>
            <a:off x="759385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2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1"/>
          <p:cNvSpPr txBox="1"/>
          <p:nvPr>
            <p:ph idx="8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1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21"/>
          <p:cNvSpPr txBox="1"/>
          <p:nvPr>
            <p:ph idx="9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21"/>
          <p:cNvSpPr txBox="1"/>
          <p:nvPr>
            <p:ph idx="13" type="title"/>
          </p:nvPr>
        </p:nvSpPr>
        <p:spPr>
          <a:xfrm>
            <a:off x="283850" y="474875"/>
            <a:ext cx="2773200" cy="17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21"/>
          <p:cNvSpPr txBox="1"/>
          <p:nvPr>
            <p:ph idx="14" type="title"/>
          </p:nvPr>
        </p:nvSpPr>
        <p:spPr>
          <a:xfrm>
            <a:off x="462975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1"/>
          <p:cNvSpPr txBox="1"/>
          <p:nvPr>
            <p:ph idx="15" type="title"/>
          </p:nvPr>
        </p:nvSpPr>
        <p:spPr>
          <a:xfrm>
            <a:off x="611180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21"/>
          <p:cNvSpPr txBox="1"/>
          <p:nvPr>
            <p:ph idx="16" type="title"/>
          </p:nvPr>
        </p:nvSpPr>
        <p:spPr>
          <a:xfrm>
            <a:off x="759385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1"/>
          <p:cNvSpPr txBox="1"/>
          <p:nvPr>
            <p:ph idx="17" type="title"/>
          </p:nvPr>
        </p:nvSpPr>
        <p:spPr>
          <a:xfrm>
            <a:off x="462975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21"/>
          <p:cNvSpPr txBox="1"/>
          <p:nvPr>
            <p:ph idx="18" type="title"/>
          </p:nvPr>
        </p:nvSpPr>
        <p:spPr>
          <a:xfrm>
            <a:off x="611180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21"/>
          <p:cNvSpPr txBox="1"/>
          <p:nvPr>
            <p:ph idx="19" type="title"/>
          </p:nvPr>
        </p:nvSpPr>
        <p:spPr>
          <a:xfrm>
            <a:off x="759385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 - Alt 1">
  <p:cSld name="CUSTOM_3">
    <p:bg>
      <p:bgPr>
        <a:solidFill>
          <a:schemeClr val="accen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/>
          <p:nvPr>
            <p:ph idx="2" type="pic"/>
          </p:nvPr>
        </p:nvSpPr>
        <p:spPr>
          <a:xfrm>
            <a:off x="2456700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22"/>
          <p:cNvSpPr txBox="1"/>
          <p:nvPr>
            <p:ph type="title"/>
          </p:nvPr>
        </p:nvSpPr>
        <p:spPr>
          <a:xfrm>
            <a:off x="263535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2635350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198" name="Google Shape;198;p22"/>
          <p:cNvSpPr txBox="1"/>
          <p:nvPr>
            <p:ph idx="3" type="title"/>
          </p:nvPr>
        </p:nvSpPr>
        <p:spPr>
          <a:xfrm>
            <a:off x="2635350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99" name="Google Shape;199;p22"/>
          <p:cNvSpPr/>
          <p:nvPr>
            <p:ph idx="4" type="pic"/>
          </p:nvPr>
        </p:nvSpPr>
        <p:spPr>
          <a:xfrm>
            <a:off x="4084738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22"/>
          <p:cNvSpPr txBox="1"/>
          <p:nvPr>
            <p:ph idx="5" type="title"/>
          </p:nvPr>
        </p:nvSpPr>
        <p:spPr>
          <a:xfrm>
            <a:off x="4263388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22"/>
          <p:cNvSpPr txBox="1"/>
          <p:nvPr>
            <p:ph idx="6" type="body"/>
          </p:nvPr>
        </p:nvSpPr>
        <p:spPr>
          <a:xfrm>
            <a:off x="4263388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02" name="Google Shape;202;p22"/>
          <p:cNvSpPr txBox="1"/>
          <p:nvPr>
            <p:ph idx="7" type="title"/>
          </p:nvPr>
        </p:nvSpPr>
        <p:spPr>
          <a:xfrm>
            <a:off x="4263388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03" name="Google Shape;203;p22"/>
          <p:cNvSpPr/>
          <p:nvPr>
            <p:ph idx="8" type="pic"/>
          </p:nvPr>
        </p:nvSpPr>
        <p:spPr>
          <a:xfrm>
            <a:off x="5713225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22"/>
          <p:cNvSpPr txBox="1"/>
          <p:nvPr>
            <p:ph idx="9" type="title"/>
          </p:nvPr>
        </p:nvSpPr>
        <p:spPr>
          <a:xfrm>
            <a:off x="5891875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22"/>
          <p:cNvSpPr txBox="1"/>
          <p:nvPr>
            <p:ph idx="13" type="body"/>
          </p:nvPr>
        </p:nvSpPr>
        <p:spPr>
          <a:xfrm>
            <a:off x="5891875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06" name="Google Shape;206;p22"/>
          <p:cNvSpPr txBox="1"/>
          <p:nvPr>
            <p:ph idx="14" type="title"/>
          </p:nvPr>
        </p:nvSpPr>
        <p:spPr>
          <a:xfrm>
            <a:off x="5891875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07" name="Google Shape;207;p22"/>
          <p:cNvSpPr/>
          <p:nvPr>
            <p:ph idx="15" type="pic"/>
          </p:nvPr>
        </p:nvSpPr>
        <p:spPr>
          <a:xfrm>
            <a:off x="7341950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22"/>
          <p:cNvSpPr txBox="1"/>
          <p:nvPr>
            <p:ph idx="16" type="title"/>
          </p:nvPr>
        </p:nvSpPr>
        <p:spPr>
          <a:xfrm>
            <a:off x="752060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17" type="body"/>
          </p:nvPr>
        </p:nvSpPr>
        <p:spPr>
          <a:xfrm>
            <a:off x="7520600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10" name="Google Shape;210;p22"/>
          <p:cNvSpPr txBox="1"/>
          <p:nvPr>
            <p:ph idx="18" type="title"/>
          </p:nvPr>
        </p:nvSpPr>
        <p:spPr>
          <a:xfrm>
            <a:off x="7520600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11" name="Google Shape;211;p2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2"/>
          <p:cNvSpPr txBox="1"/>
          <p:nvPr>
            <p:ph idx="19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2"/>
          <p:cNvSpPr txBox="1"/>
          <p:nvPr>
            <p:ph idx="20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2"/>
          <p:cNvSpPr txBox="1"/>
          <p:nvPr>
            <p:ph idx="21" type="title"/>
          </p:nvPr>
        </p:nvSpPr>
        <p:spPr>
          <a:xfrm>
            <a:off x="283850" y="285900"/>
            <a:ext cx="2055600" cy="1269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 - Alt 2">
  <p:cSld name="CUSTOM_4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1049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1049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18" name="Google Shape;218;p23"/>
          <p:cNvSpPr txBox="1"/>
          <p:nvPr>
            <p:ph idx="2" type="title"/>
          </p:nvPr>
        </p:nvSpPr>
        <p:spPr>
          <a:xfrm>
            <a:off x="1049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9" name="Google Shape;219;p23"/>
          <p:cNvSpPr txBox="1"/>
          <p:nvPr>
            <p:ph idx="3" type="body"/>
          </p:nvPr>
        </p:nvSpPr>
        <p:spPr>
          <a:xfrm>
            <a:off x="1049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0" name="Google Shape;220;p23"/>
          <p:cNvSpPr txBox="1"/>
          <p:nvPr>
            <p:ph idx="4" type="title"/>
          </p:nvPr>
        </p:nvSpPr>
        <p:spPr>
          <a:xfrm>
            <a:off x="3950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1" name="Google Shape;221;p23"/>
          <p:cNvSpPr txBox="1"/>
          <p:nvPr>
            <p:ph idx="5" type="body"/>
          </p:nvPr>
        </p:nvSpPr>
        <p:spPr>
          <a:xfrm>
            <a:off x="3950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2" name="Google Shape;222;p23"/>
          <p:cNvSpPr txBox="1"/>
          <p:nvPr>
            <p:ph idx="6" type="title"/>
          </p:nvPr>
        </p:nvSpPr>
        <p:spPr>
          <a:xfrm>
            <a:off x="3950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3" name="Google Shape;223;p23"/>
          <p:cNvSpPr txBox="1"/>
          <p:nvPr>
            <p:ph idx="7" type="body"/>
          </p:nvPr>
        </p:nvSpPr>
        <p:spPr>
          <a:xfrm>
            <a:off x="3950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4" name="Google Shape;224;p23"/>
          <p:cNvSpPr txBox="1"/>
          <p:nvPr>
            <p:ph idx="8" type="title"/>
          </p:nvPr>
        </p:nvSpPr>
        <p:spPr>
          <a:xfrm>
            <a:off x="6851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5" name="Google Shape;225;p23"/>
          <p:cNvSpPr txBox="1"/>
          <p:nvPr>
            <p:ph idx="9" type="body"/>
          </p:nvPr>
        </p:nvSpPr>
        <p:spPr>
          <a:xfrm>
            <a:off x="6851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6" name="Google Shape;226;p23"/>
          <p:cNvSpPr txBox="1"/>
          <p:nvPr>
            <p:ph idx="13" type="title"/>
          </p:nvPr>
        </p:nvSpPr>
        <p:spPr>
          <a:xfrm>
            <a:off x="6851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7" name="Google Shape;227;p23"/>
          <p:cNvSpPr txBox="1"/>
          <p:nvPr>
            <p:ph idx="14" type="body"/>
          </p:nvPr>
        </p:nvSpPr>
        <p:spPr>
          <a:xfrm>
            <a:off x="6851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3"/>
          <p:cNvSpPr txBox="1"/>
          <p:nvPr>
            <p:ph idx="15" type="title"/>
          </p:nvPr>
        </p:nvSpPr>
        <p:spPr>
          <a:xfrm>
            <a:off x="283850" y="285900"/>
            <a:ext cx="8571900" cy="81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0" name="Google Shape;230;p23"/>
          <p:cNvSpPr/>
          <p:nvPr>
            <p:ph idx="16" type="pic"/>
          </p:nvPr>
        </p:nvSpPr>
        <p:spPr>
          <a:xfrm>
            <a:off x="290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1" name="Google Shape;231;p23"/>
          <p:cNvSpPr/>
          <p:nvPr>
            <p:ph idx="17" type="pic"/>
          </p:nvPr>
        </p:nvSpPr>
        <p:spPr>
          <a:xfrm>
            <a:off x="290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23"/>
          <p:cNvSpPr/>
          <p:nvPr>
            <p:ph idx="18" type="pic"/>
          </p:nvPr>
        </p:nvSpPr>
        <p:spPr>
          <a:xfrm>
            <a:off x="3191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23"/>
          <p:cNvSpPr/>
          <p:nvPr>
            <p:ph idx="19" type="pic"/>
          </p:nvPr>
        </p:nvSpPr>
        <p:spPr>
          <a:xfrm>
            <a:off x="3191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p23"/>
          <p:cNvSpPr/>
          <p:nvPr>
            <p:ph idx="20" type="pic"/>
          </p:nvPr>
        </p:nvSpPr>
        <p:spPr>
          <a:xfrm>
            <a:off x="6092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23"/>
          <p:cNvSpPr/>
          <p:nvPr>
            <p:ph idx="21" type="pic"/>
          </p:nvPr>
        </p:nvSpPr>
        <p:spPr>
          <a:xfrm>
            <a:off x="6092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23"/>
          <p:cNvSpPr txBox="1"/>
          <p:nvPr>
            <p:ph idx="2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3"/>
          <p:cNvSpPr txBox="1"/>
          <p:nvPr>
            <p:ph idx="2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body text">
  <p:cSld name="CUSTOM_2"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/>
          <p:nvPr>
            <p:ph idx="2" type="pic"/>
          </p:nvPr>
        </p:nvSpPr>
        <p:spPr>
          <a:xfrm>
            <a:off x="3186000" y="3242875"/>
            <a:ext cx="27981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24"/>
          <p:cNvSpPr/>
          <p:nvPr>
            <p:ph idx="3" type="pic"/>
          </p:nvPr>
        </p:nvSpPr>
        <p:spPr>
          <a:xfrm>
            <a:off x="5984100" y="3242875"/>
            <a:ext cx="14406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24"/>
          <p:cNvSpPr/>
          <p:nvPr>
            <p:ph idx="4" type="pic"/>
          </p:nvPr>
        </p:nvSpPr>
        <p:spPr>
          <a:xfrm>
            <a:off x="7412150" y="1440350"/>
            <a:ext cx="1441500" cy="32430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24"/>
          <p:cNvSpPr/>
          <p:nvPr>
            <p:ph idx="5" type="pic"/>
          </p:nvPr>
        </p:nvSpPr>
        <p:spPr>
          <a:xfrm>
            <a:off x="7412150" y="0"/>
            <a:ext cx="14415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24"/>
          <p:cNvSpPr/>
          <p:nvPr>
            <p:ph idx="6" type="pic"/>
          </p:nvPr>
        </p:nvSpPr>
        <p:spPr>
          <a:xfrm>
            <a:off x="3184850" y="0"/>
            <a:ext cx="4227300" cy="3243000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2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4"/>
          <p:cNvSpPr txBox="1"/>
          <p:nvPr>
            <p:ph idx="7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4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24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4"/>
          <p:cNvSpPr txBox="1"/>
          <p:nvPr>
            <p:ph idx="9" type="title"/>
          </p:nvPr>
        </p:nvSpPr>
        <p:spPr>
          <a:xfrm>
            <a:off x="283850" y="285900"/>
            <a:ext cx="2773200" cy="81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" name="Google Shape;249;p24"/>
          <p:cNvSpPr txBox="1"/>
          <p:nvPr>
            <p:ph idx="1" type="body"/>
          </p:nvPr>
        </p:nvSpPr>
        <p:spPr>
          <a:xfrm>
            <a:off x="283850" y="2636275"/>
            <a:ext cx="2767200" cy="204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BLANK_4">
    <p:bg>
      <p:bgPr>
        <a:solidFill>
          <a:schemeClr val="accen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/>
          <p:nvPr/>
        </p:nvSpPr>
        <p:spPr>
          <a:xfrm>
            <a:off x="5283375" y="285900"/>
            <a:ext cx="3573485" cy="3573485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2" name="Google Shape;252;p25"/>
          <p:cNvSpPr txBox="1"/>
          <p:nvPr>
            <p:ph type="title"/>
          </p:nvPr>
        </p:nvSpPr>
        <p:spPr>
          <a:xfrm>
            <a:off x="283850" y="224410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253" name="Google Shape;253;p2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25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5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5"/>
          <p:cNvSpPr txBox="1"/>
          <p:nvPr>
            <p:ph idx="4" type="title"/>
          </p:nvPr>
        </p:nvSpPr>
        <p:spPr>
          <a:xfrm>
            <a:off x="288625" y="4778975"/>
            <a:ext cx="42273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9" name="Google Shape;25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8" name="Google Shape;268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3">
  <p:cSld name="BLANK_1_1_1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4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8" name="Google Shape;27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9" name="Google Shape;289;p3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0" name="Google Shape;290;p3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1" name="Google Shape;291;p3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3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7" name="Google Shape;297;p3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0" name="Google Shape;300;p3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2" name="Google Shape;302;p3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3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6" name="Google Shape;306;p4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7" name="Google Shape;307;p4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08" name="Google Shape;308;p40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9" name="Google Shape;309;p40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0" name="Google Shape;310;p40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1" name="Google Shape;311;p40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4">
  <p:cSld name="BLANK_1_1_1_1_2_1_1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283850" y="46837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5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4" name="Google Shape;314;p4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4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6" name="Google Shape;316;p4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7" name="Google Shape;317;p4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8" name="Google Shape;318;p4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9" name="Google Shape;319;p4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0" name="Google Shape;320;p4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1" name="Google Shape;321;p4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7" name="Google Shape;327;p4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0" name="Google Shape;33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2" name="Google Shape;332;p4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5" name="Google Shape;335;p4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4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p4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8" name="Google Shape;338;p4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4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0" name="Google Shape;34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4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2" name="Google Shape;342;p4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3" name="Google Shape;343;p4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4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4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4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4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4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4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4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64" name="Google Shape;364;p4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65" name="Google Shape;365;p48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8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7" name="Google Shape;367;p48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68" name="Google Shape;368;p48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4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71" name="Google Shape;371;p4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4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4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4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4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4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4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4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4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4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4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4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4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4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4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4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4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4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4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4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4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4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4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4" name="Google Shape;394;p4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5" name="Google Shape;395;p4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6" name="Google Shape;396;p4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7" name="Google Shape;397;p4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8" name="Google Shape;398;p4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9" name="Google Shape;399;p4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0" name="Google Shape;400;p4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1" name="Google Shape;401;p4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2" name="Google Shape;402;p4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4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4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4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4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4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4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4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4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4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4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4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4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4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6" name="Google Shape;416;p4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7" name="Google Shape;417;p4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8" name="Google Shape;418;p4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9" name="Google Shape;419;p4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0" name="Google Shape;420;p4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1" name="Google Shape;421;p4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2" name="Google Shape;422;p4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3" name="Google Shape;423;p4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4" name="Google Shape;424;p4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5" name="Google Shape;425;p4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6" name="Google Shape;426;p4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4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4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4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30" name="Google Shape;430;p4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32" name="Google Shape;432;p49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33" name="Google Shape;433;p49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34" name="Google Shape;434;p49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5" name="Google Shape;435;p49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49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5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39" name="Google Shape;439;p5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5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5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5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5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5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5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5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5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5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5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5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5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5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5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5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5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5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5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5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5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5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1" name="Google Shape;461;p5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2" name="Google Shape;462;p5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3" name="Google Shape;463;p5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4" name="Google Shape;464;p5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5" name="Google Shape;465;p5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6" name="Google Shape;466;p5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7" name="Google Shape;467;p5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8" name="Google Shape;468;p5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9" name="Google Shape;469;p5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0" name="Google Shape;470;p5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1" name="Google Shape;471;p5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5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5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5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5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5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5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5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5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5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5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5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5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5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5" name="Google Shape;485;p5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6" name="Google Shape;486;p5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7" name="Google Shape;487;p5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8" name="Google Shape;488;p5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9" name="Google Shape;489;p5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0" name="Google Shape;490;p5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1" name="Google Shape;491;p5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2" name="Google Shape;492;p5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5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5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5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5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5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98" name="Google Shape;498;p5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00" name="Google Shape;500;p50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1" name="Google Shape;501;p50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02" name="Google Shape;502;p50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03" name="Google Shape;503;p50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5" name="Google Shape;505;p5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06" name="Google Shape;506;p5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5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5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5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5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5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5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5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5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5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5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5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5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5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5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5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5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5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5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5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5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5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5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5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0" name="Google Shape;530;p5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1" name="Google Shape;531;p5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2" name="Google Shape;532;p5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3" name="Google Shape;533;p5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4" name="Google Shape;534;p5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5" name="Google Shape;535;p5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6" name="Google Shape;536;p5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7" name="Google Shape;537;p5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5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5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5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5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5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5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5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5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5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5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5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5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5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1" name="Google Shape;551;p5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2" name="Google Shape;552;p5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3" name="Google Shape;553;p5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4" name="Google Shape;554;p5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5" name="Google Shape;555;p5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6" name="Google Shape;556;p5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7" name="Google Shape;557;p5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5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5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5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5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5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5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5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65" name="Google Shape;565;p5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5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67" name="Google Shape;567;p51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68" name="Google Shape;568;p51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69" name="Google Shape;569;p51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0" name="Google Shape;570;p51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51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51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1">
  <p:cSld name="BLANK_1_1_1_1_1_1_1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6"/>
          <p:cNvCxnSpPr/>
          <p:nvPr/>
        </p:nvCxnSpPr>
        <p:spPr>
          <a:xfrm>
            <a:off x="283850" y="4683725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6"/>
          <p:cNvSpPr txBox="1"/>
          <p:nvPr>
            <p:ph type="title"/>
          </p:nvPr>
        </p:nvSpPr>
        <p:spPr>
          <a:xfrm>
            <a:off x="283850" y="230676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6214200" y="3602000"/>
            <a:ext cx="23865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6"/>
          <p:cNvSpPr/>
          <p:nvPr>
            <p:ph idx="4" type="pic"/>
          </p:nvPr>
        </p:nvSpPr>
        <p:spPr>
          <a:xfrm>
            <a:off x="4629750" y="3386700"/>
            <a:ext cx="1328400" cy="1290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oogle Shape;574;p5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75" name="Google Shape;575;p5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5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5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5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5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5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5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5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5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5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5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5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5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5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5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5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5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5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5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5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5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6" name="Google Shape;596;p5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7" name="Google Shape;597;p5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8" name="Google Shape;598;p5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9" name="Google Shape;599;p5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0" name="Google Shape;600;p5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1" name="Google Shape;601;p5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2" name="Google Shape;602;p5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5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5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5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5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5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5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5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5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5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5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5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5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5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6" name="Google Shape;616;p5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7" name="Google Shape;617;p5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8" name="Google Shape;618;p5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9" name="Google Shape;619;p5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0" name="Google Shape;620;p5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1" name="Google Shape;621;p5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2" name="Google Shape;622;p5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3" name="Google Shape;623;p5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5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5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5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5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5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5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5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5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5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5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34" name="Google Shape;634;p5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5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636" name="Google Shape;636;p52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37" name="Google Shape;637;p52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38" name="Google Shape;638;p52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9" name="Google Shape;639;p52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Google Shape;641;p5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42" name="Google Shape;642;p5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5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5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5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5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5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5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5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5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5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5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5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5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5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5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5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5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5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5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1" name="Google Shape;661;p5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2" name="Google Shape;662;p5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3" name="Google Shape;663;p5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4" name="Google Shape;664;p5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5" name="Google Shape;665;p5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6" name="Google Shape;666;p5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7" name="Google Shape;667;p5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8" name="Google Shape;668;p5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5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5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5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5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5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5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5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5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5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5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5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5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5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2" name="Google Shape;682;p5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3" name="Google Shape;683;p5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4" name="Google Shape;684;p5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5" name="Google Shape;685;p5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6" name="Google Shape;686;p5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7" name="Google Shape;687;p5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8" name="Google Shape;688;p5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9" name="Google Shape;689;p5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0" name="Google Shape;690;p5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5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5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5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5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5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5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5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5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5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5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01" name="Google Shape;701;p5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5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703" name="Google Shape;703;p53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4" name="Google Shape;704;p53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05" name="Google Shape;705;p53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06" name="Google Shape;706;p53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8" name="Google Shape;708;p5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09" name="Google Shape;709;p5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5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5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5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5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5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5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5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5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5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5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5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5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5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5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5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5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5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7" name="Google Shape;727;p5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8" name="Google Shape;728;p5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9" name="Google Shape;729;p5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0" name="Google Shape;730;p5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1" name="Google Shape;731;p5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2" name="Google Shape;732;p5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3" name="Google Shape;733;p5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4" name="Google Shape;734;p5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5" name="Google Shape;735;p5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5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5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5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5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5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5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5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5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5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5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5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5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5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9" name="Google Shape;749;p5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0" name="Google Shape;750;p5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1" name="Google Shape;751;p5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2" name="Google Shape;752;p5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3" name="Google Shape;753;p5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4" name="Google Shape;754;p5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5" name="Google Shape;755;p5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5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5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5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5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5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5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5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5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5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5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5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5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68" name="Google Shape;768;p54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9" name="Google Shape;769;p5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70" name="Google Shape;770;p54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71" name="Google Shape;771;p5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5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73" name="Google Shape;773;p54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74" name="Google Shape;774;p54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5" name="Google Shape;775;p5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7" name="Google Shape;777;p5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78" name="Google Shape;778;p5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5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5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5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5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5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5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5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5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5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5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5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5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5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5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5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4" name="Google Shape;794;p5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5" name="Google Shape;795;p5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6" name="Google Shape;796;p5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7" name="Google Shape;797;p5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8" name="Google Shape;798;p5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9" name="Google Shape;799;p5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0" name="Google Shape;800;p5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5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5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5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5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5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5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5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5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5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5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5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5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5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4" name="Google Shape;814;p5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5" name="Google Shape;815;p5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6" name="Google Shape;816;p5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7" name="Google Shape;817;p5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8" name="Google Shape;818;p5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9" name="Google Shape;819;p5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0" name="Google Shape;820;p5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1" name="Google Shape;821;p5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2" name="Google Shape;822;p5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5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5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5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5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5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5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5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5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5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5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5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5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5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5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37" name="Google Shape;837;p5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38" name="Google Shape;838;p5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55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0" name="Google Shape;840;p55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1" name="Google Shape;841;p5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Google Shape;843;p5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44" name="Google Shape;844;p5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5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5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5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5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5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5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5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5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5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5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5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5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5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5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9" name="Google Shape;859;p5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0" name="Google Shape;860;p5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1" name="Google Shape;861;p5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2" name="Google Shape;862;p5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3" name="Google Shape;863;p5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4" name="Google Shape;864;p5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5" name="Google Shape;865;p5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6" name="Google Shape;866;p5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7" name="Google Shape;867;p5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5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5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5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5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5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5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5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5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5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5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5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5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5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1" name="Google Shape;881;p5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2" name="Google Shape;882;p5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3" name="Google Shape;883;p5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4" name="Google Shape;884;p5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5" name="Google Shape;885;p5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6" name="Google Shape;886;p5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7" name="Google Shape;887;p5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8" name="Google Shape;888;p5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9" name="Google Shape;889;p5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0" name="Google Shape;890;p5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1" name="Google Shape;891;p5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2" name="Google Shape;892;p5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3" name="Google Shape;893;p5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4" name="Google Shape;894;p5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5" name="Google Shape;895;p5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6" name="Google Shape;896;p5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7" name="Google Shape;897;p5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5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5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5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5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5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03" name="Google Shape;903;p5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04" name="Google Shape;904;p5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56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6" name="Google Shape;906;p5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oogle Shape;908;p5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09" name="Google Shape;909;p5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5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5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5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5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5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5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5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5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5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5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5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5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5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6" name="Google Shape;926;p5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7" name="Google Shape;927;p5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8" name="Google Shape;928;p5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9" name="Google Shape;929;p5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0" name="Google Shape;930;p5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1" name="Google Shape;931;p5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2" name="Google Shape;932;p5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3" name="Google Shape;933;p5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4" name="Google Shape;934;p5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5" name="Google Shape;935;p5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6" name="Google Shape;936;p5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7" name="Google Shape;937;p5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8" name="Google Shape;938;p5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9" name="Google Shape;939;p5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0" name="Google Shape;940;p5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1" name="Google Shape;941;p5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2" name="Google Shape;942;p5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5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5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5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5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5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5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5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5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5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5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5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5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5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6" name="Google Shape;956;p5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7" name="Google Shape;957;p5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8" name="Google Shape;958;p5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9" name="Google Shape;959;p5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0" name="Google Shape;960;p5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1" name="Google Shape;961;p5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2" name="Google Shape;962;p5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3" name="Google Shape;963;p5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5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5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5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5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68" name="Google Shape;968;p5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69" name="Google Shape;969;p5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57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1" name="Google Shape;971;p57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972" name="Google Shape;972;p5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4" name="Google Shape;974;p5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75" name="Google Shape;975;p5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5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5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5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5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5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5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5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5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5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5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5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5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5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5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5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5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5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5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5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5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5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5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5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5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5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1" name="Google Shape;1001;p5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2" name="Google Shape;1002;p5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3" name="Google Shape;1003;p5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4" name="Google Shape;1004;p5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5" name="Google Shape;1005;p5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6" name="Google Shape;1006;p5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7" name="Google Shape;1007;p5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8" name="Google Shape;1008;p5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5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5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5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5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5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5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5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2" name="Google Shape;1022;p5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3" name="Google Shape;1023;p5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5" name="Google Shape;1025;p5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6" name="Google Shape;1026;p5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7" name="Google Shape;1027;p5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5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5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5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5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5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34" name="Google Shape;1034;p5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35" name="Google Shape;1035;p5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58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7" name="Google Shape;1037;p58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38" name="Google Shape;1038;p58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39" name="Google Shape;1039;p5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1" name="Google Shape;1041;p5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42" name="Google Shape;1042;p5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5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5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5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5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5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5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5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5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5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5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5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5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5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5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5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5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5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5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5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5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5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5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5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5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7" name="Google Shape;1067;p5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8" name="Google Shape;1068;p5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9" name="Google Shape;1069;p5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0" name="Google Shape;1070;p5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1" name="Google Shape;1071;p5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2" name="Google Shape;1072;p5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3" name="Google Shape;1073;p5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5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5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5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5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5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5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5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5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5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5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5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5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5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7" name="Google Shape;1087;p5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8" name="Google Shape;1088;p5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9" name="Google Shape;1089;p5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0" name="Google Shape;1090;p5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1" name="Google Shape;1091;p5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2" name="Google Shape;1092;p5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3" name="Google Shape;1093;p5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4" name="Google Shape;1094;p5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5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5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5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5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5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5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01" name="Google Shape;1101;p5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02" name="Google Shape;1102;p5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59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4" name="Google Shape;1104;p5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6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07" name="Google Shape;1107;p6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6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6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6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6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6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6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6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6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6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6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6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6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6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6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6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6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6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6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6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6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6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6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6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6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2" name="Google Shape;1132;p6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3" name="Google Shape;1133;p6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4" name="Google Shape;1134;p6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5" name="Google Shape;1135;p6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6" name="Google Shape;1136;p6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7" name="Google Shape;1137;p6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8" name="Google Shape;1138;p6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9" name="Google Shape;1139;p6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6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6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6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6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6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6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6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6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6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6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6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6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6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3" name="Google Shape;1153;p6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4" name="Google Shape;1154;p6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5" name="Google Shape;1155;p6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6" name="Google Shape;1156;p6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7" name="Google Shape;1157;p6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8" name="Google Shape;1158;p6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9" name="Google Shape;1159;p6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0" name="Google Shape;1160;p6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1" name="Google Shape;1161;p6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2" name="Google Shape;1162;p6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3" name="Google Shape;1163;p6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6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6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66" name="Google Shape;1166;p6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67" name="Google Shape;1167;p6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60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9" name="Google Shape;1169;p60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60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71" name="Google Shape;1171;p6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3" name="Google Shape;1173;p6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74" name="Google Shape;1174;p6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6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6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6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6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6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6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6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6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6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6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6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6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6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6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6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6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6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6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6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6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6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6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6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8" name="Google Shape;1198;p6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9" name="Google Shape;1199;p6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0" name="Google Shape;1200;p6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1" name="Google Shape;1201;p6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2" name="Google Shape;1202;p6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3" name="Google Shape;1203;p6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4" name="Google Shape;1204;p6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5" name="Google Shape;1205;p6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6" name="Google Shape;1206;p6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7" name="Google Shape;1207;p6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8" name="Google Shape;1208;p6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6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6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6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6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6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6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6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6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6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6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6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6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6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2" name="Google Shape;1222;p6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3" name="Google Shape;1223;p6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4" name="Google Shape;1224;p6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5" name="Google Shape;1225;p6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6" name="Google Shape;1226;p6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7" name="Google Shape;1227;p6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8" name="Google Shape;1228;p6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9" name="Google Shape;1229;p6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0" name="Google Shape;1230;p6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1" name="Google Shape;1231;p6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2" name="Google Shape;1232;p6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33" name="Google Shape;1233;p6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34" name="Google Shape;1234;p6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61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6" name="Google Shape;1236;p6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3">
  <p:cSld name="BLANK_3_1">
    <p:bg>
      <p:bgPr>
        <a:solidFill>
          <a:schemeClr val="accent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186050" y="288625"/>
            <a:ext cx="5670900" cy="292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3499026" y="558338"/>
            <a:ext cx="5044948" cy="2389773"/>
          </a:xfrm>
          <a:custGeom>
            <a:rect b="b" l="l" r="r" t="t"/>
            <a:pathLst>
              <a:path extrusionOk="0" h="22601" w="47712">
                <a:moveTo>
                  <a:pt x="36474" y="1"/>
                </a:moveTo>
                <a:lnTo>
                  <a:pt x="32896" y="3516"/>
                </a:lnTo>
                <a:lnTo>
                  <a:pt x="38106" y="8789"/>
                </a:lnTo>
                <a:lnTo>
                  <a:pt x="1" y="8789"/>
                </a:lnTo>
                <a:lnTo>
                  <a:pt x="1" y="13812"/>
                </a:lnTo>
                <a:lnTo>
                  <a:pt x="38106" y="13812"/>
                </a:lnTo>
                <a:lnTo>
                  <a:pt x="32833" y="19085"/>
                </a:lnTo>
                <a:lnTo>
                  <a:pt x="36411" y="22600"/>
                </a:lnTo>
                <a:lnTo>
                  <a:pt x="47711" y="11300"/>
                </a:lnTo>
                <a:lnTo>
                  <a:pt x="3647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283850" y="474875"/>
            <a:ext cx="2773200" cy="1585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284850" y="3602000"/>
            <a:ext cx="27732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6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39" name="Google Shape;1239;p6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40" name="Google Shape;124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6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6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44" name="Google Shape;1244;p6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45" name="Google Shape;1245;p6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46" name="Google Shape;1246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8" name="Google Shape;1248;p6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49" name="Google Shape;1249;p6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6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6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6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6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6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6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6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6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6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6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6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6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6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6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6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6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6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7" name="Google Shape;1267;p6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8" name="Google Shape;1268;p6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9" name="Google Shape;1269;p6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0" name="Google Shape;1270;p6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1" name="Google Shape;1271;p6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2" name="Google Shape;1272;p6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3" name="Google Shape;1273;p6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4" name="Google Shape;1274;p6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5" name="Google Shape;1275;p6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6" name="Google Shape;1276;p6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7" name="Google Shape;1277;p6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8" name="Google Shape;1278;p6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9" name="Google Shape;1279;p6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6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6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6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6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6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6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6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6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6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6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6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6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6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3" name="Google Shape;1293;p6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4" name="Google Shape;1294;p6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5" name="Google Shape;1295;p6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6" name="Google Shape;1296;p6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7" name="Google Shape;1297;p6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8" name="Google Shape;1298;p6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9" name="Google Shape;1299;p6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0" name="Google Shape;1300;p6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1" name="Google Shape;1301;p6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6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6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6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6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6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6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08" name="Google Shape;1308;p6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309" name="Google Shape;1309;p6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64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1" name="Google Shape;1311;p64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2" name="Google Shape;1312;p6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6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15" name="Google Shape;1315;p6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6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6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6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6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6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6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6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6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6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6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6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6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6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6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6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6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6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6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6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6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6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6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8" name="Google Shape;1338;p6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9" name="Google Shape;1339;p6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0" name="Google Shape;1340;p6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1" name="Google Shape;1341;p6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2" name="Google Shape;1342;p6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3" name="Google Shape;1343;p6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4" name="Google Shape;1344;p6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5" name="Google Shape;1345;p6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6" name="Google Shape;1346;p6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6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6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6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6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6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6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6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6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6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6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6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6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6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0" name="Google Shape;1360;p6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1" name="Google Shape;1361;p6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2" name="Google Shape;1362;p6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3" name="Google Shape;1363;p6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4" name="Google Shape;1364;p6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5" name="Google Shape;1365;p6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6" name="Google Shape;1366;p6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7" name="Google Shape;1367;p6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8" name="Google Shape;1368;p6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9" name="Google Shape;1369;p6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0" name="Google Shape;1370;p6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6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6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6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74" name="Google Shape;1374;p6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375" name="Google Shape;1375;p6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65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77" name="Google Shape;1377;p6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6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80" name="Google Shape;1380;p6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6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6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6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6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6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6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6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6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6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6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6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6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6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6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6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6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6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6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6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6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6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6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6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6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5" name="Google Shape;1405;p6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6" name="Google Shape;1406;p6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7" name="Google Shape;1407;p6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8" name="Google Shape;1408;p6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9" name="Google Shape;1409;p6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0" name="Google Shape;1410;p6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1" name="Google Shape;1411;p6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2" name="Google Shape;1412;p6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3" name="Google Shape;1413;p6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4" name="Google Shape;1414;p6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5" name="Google Shape;1415;p6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6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6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6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6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6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6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6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6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6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6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6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6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6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9" name="Google Shape;1429;p6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0" name="Google Shape;1430;p6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1" name="Google Shape;1431;p6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2" name="Google Shape;1432;p6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3" name="Google Shape;1433;p6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4" name="Google Shape;1434;p6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5" name="Google Shape;1435;p6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6" name="Google Shape;1436;p6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7" name="Google Shape;1437;p6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8" name="Google Shape;1438;p6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39" name="Google Shape;1439;p6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440" name="Google Shape;1440;p6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66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42" name="Google Shape;1442;p66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3" name="Google Shape;1443;p6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5" name="Google Shape;1445;p6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46" name="Google Shape;1446;p6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6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6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6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6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6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6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6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6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6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6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6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6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6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6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6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6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6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6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6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6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6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6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6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6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6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6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6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4" name="Google Shape;1474;p6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5" name="Google Shape;1475;p6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6" name="Google Shape;1476;p6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7" name="Google Shape;1477;p6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8" name="Google Shape;1478;p6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9" name="Google Shape;1479;p6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0" name="Google Shape;1480;p6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1" name="Google Shape;1481;p6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2" name="Google Shape;1482;p6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3" name="Google Shape;1483;p6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4" name="Google Shape;1484;p6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5" name="Google Shape;1485;p6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6" name="Google Shape;1486;p6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6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6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6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6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6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6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6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6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6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6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6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6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6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0" name="Google Shape;1500;p6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1" name="Google Shape;1501;p6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2" name="Google Shape;1502;p6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3" name="Google Shape;1503;p6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4" name="Google Shape;1504;p6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05" name="Google Shape;1505;p6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06" name="Google Shape;1506;p6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6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6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10" name="Google Shape;1510;p6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6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6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14" name="Google Shape;1514;p6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15" name="Google Shape;1515;p6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6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6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6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6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6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6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6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6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6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6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6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6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6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6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6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6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6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6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6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6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6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6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6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6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6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6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6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6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6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5" name="Google Shape;1545;p6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6" name="Google Shape;1546;p6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7" name="Google Shape;1547;p6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8" name="Google Shape;1548;p6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9" name="Google Shape;1549;p6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0" name="Google Shape;1550;p6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1" name="Google Shape;1551;p6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2" name="Google Shape;1552;p6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3" name="Google Shape;1553;p6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4" name="Google Shape;1554;p6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5" name="Google Shape;1555;p6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6" name="Google Shape;1556;p6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7" name="Google Shape;1557;p6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8" name="Google Shape;1558;p6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9" name="Google Shape;1559;p6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6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6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6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6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6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6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6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6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6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6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6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6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6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3" name="Google Shape;1573;p6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74" name="Google Shape;1574;p6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6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6" name="Google Shape;1576;p69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7" name="Google Shape;1577;p69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8" name="Google Shape;1578;p69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9" name="Google Shape;1579;p69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0" name="Google Shape;1580;p69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1" name="Google Shape;1581;p69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2" name="Google Shape;1582;p6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7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85" name="Google Shape;1585;p7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86" name="Google Shape;1586;p7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7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7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7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7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7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7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7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7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7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7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7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7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7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7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7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7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7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7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7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7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7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7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7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7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7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7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7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7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7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7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7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8" name="Google Shape;1618;p7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9" name="Google Shape;1619;p7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0" name="Google Shape;1620;p7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1" name="Google Shape;1621;p7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2" name="Google Shape;1622;p7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3" name="Google Shape;1623;p7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4" name="Google Shape;1624;p7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5" name="Google Shape;1625;p7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7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7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7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7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7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7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7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7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7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7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7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7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7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9" name="Google Shape;1639;p7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0" name="Google Shape;1640;p7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1" name="Google Shape;1641;p7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2" name="Google Shape;1642;p7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3" name="Google Shape;1643;p7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4" name="Google Shape;1644;p7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45" name="Google Shape;1645;p7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7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7" name="Google Shape;1647;p70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48" name="Google Shape;1648;p70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649" name="Google Shape;1649;p7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7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52" name="Google Shape;1652;p7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53" name="Google Shape;1653;p7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7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7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7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7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7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7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7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7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7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7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7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7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7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7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7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7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7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7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7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7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7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7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7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7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7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7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7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7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7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7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4" name="Google Shape;1684;p7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5" name="Google Shape;1685;p7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6" name="Google Shape;1686;p7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7" name="Google Shape;1687;p7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8" name="Google Shape;1688;p7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9" name="Google Shape;1689;p7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0" name="Google Shape;1690;p7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1" name="Google Shape;1691;p7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2" name="Google Shape;1692;p7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3" name="Google Shape;1693;p7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4" name="Google Shape;1694;p7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5" name="Google Shape;1695;p7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6" name="Google Shape;1696;p7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7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7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7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7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7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7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7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7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7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7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7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7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7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0" name="Google Shape;1710;p7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1" name="Google Shape;1711;p7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12" name="Google Shape;1712;p7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71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4" name="Google Shape;1714;p71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5" name="Google Shape;1715;p71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6" name="Google Shape;1716;p71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7" name="Google Shape;1717;p71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8" name="Google Shape;1718;p7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4">
  <p:cSld name="BLANK_3_1_1">
    <p:bg>
      <p:bgPr>
        <a:solidFill>
          <a:schemeClr val="accen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283850" y="474875"/>
            <a:ext cx="2773200" cy="1585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284850" y="3602000"/>
            <a:ext cx="27732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8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/>
          <p:nvPr>
            <p:ph idx="4" type="pic"/>
          </p:nvPr>
        </p:nvSpPr>
        <p:spPr>
          <a:xfrm>
            <a:off x="3185700" y="291263"/>
            <a:ext cx="5671200" cy="438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7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21" name="Google Shape;1721;p7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22" name="Google Shape;1722;p7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3" name="Google Shape;1723;p7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4" name="Google Shape;1724;p7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5" name="Google Shape;1725;p7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7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7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7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7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7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7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7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7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7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7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7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7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7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7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7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7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7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7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7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7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7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7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7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7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7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7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7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7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7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5" name="Google Shape;1755;p7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6" name="Google Shape;1756;p7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7" name="Google Shape;1757;p7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8" name="Google Shape;1758;p7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9" name="Google Shape;1759;p7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0" name="Google Shape;1760;p7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1" name="Google Shape;1761;p7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2" name="Google Shape;1762;p7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3" name="Google Shape;1763;p7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4" name="Google Shape;1764;p7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5" name="Google Shape;1765;p7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6" name="Google Shape;1766;p7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7" name="Google Shape;1767;p7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8" name="Google Shape;1768;p7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9" name="Google Shape;1769;p7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0" name="Google Shape;1770;p7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7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7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7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7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7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7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7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7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7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7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81" name="Google Shape;1781;p7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72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3" name="Google Shape;1783;p72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84" name="Google Shape;1784;p72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5" name="Google Shape;1785;p72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86" name="Google Shape;1786;p72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7" name="Google Shape;1787;p72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88" name="Google Shape;1788;p72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9" name="Google Shape;1789;p7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7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92" name="Google Shape;1792;p7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93" name="Google Shape;1793;p7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7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7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7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7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7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7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7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7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7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7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7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7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7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7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7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7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7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7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7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7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7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7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7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7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7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7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7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7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7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7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7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7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7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7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7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9" name="Google Shape;1829;p7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0" name="Google Shape;1830;p7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1" name="Google Shape;1831;p7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2" name="Google Shape;1832;p7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3" name="Google Shape;1833;p7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4" name="Google Shape;1834;p7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5" name="Google Shape;1835;p7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7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7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7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7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7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7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7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7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7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7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7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7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7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9" name="Google Shape;1849;p7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0" name="Google Shape;1850;p7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1" name="Google Shape;1851;p7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52" name="Google Shape;1852;p7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73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4" name="Google Shape;1854;p73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855" name="Google Shape;1855;p73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6" name="Google Shape;1856;p73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857" name="Google Shape;1857;p73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8" name="Google Shape;1858;p73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859" name="Google Shape;1859;p73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0" name="Google Shape;1860;p73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861" name="Google Shape;1861;p73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2" name="Google Shape;1862;p7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7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865" name="Google Shape;1865;p7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866" name="Google Shape;1866;p7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7" name="Google Shape;1867;p7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8" name="Google Shape;1868;p7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9" name="Google Shape;1869;p7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0" name="Google Shape;1870;p7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1" name="Google Shape;1871;p7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2" name="Google Shape;1872;p7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3" name="Google Shape;1873;p7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4" name="Google Shape;1874;p7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5" name="Google Shape;1875;p7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6" name="Google Shape;1876;p7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7" name="Google Shape;1877;p7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8" name="Google Shape;1878;p7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9" name="Google Shape;1879;p7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0" name="Google Shape;1880;p7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1" name="Google Shape;1881;p7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2" name="Google Shape;1882;p7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3" name="Google Shape;1883;p7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4" name="Google Shape;1884;p7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5" name="Google Shape;1885;p7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6" name="Google Shape;1886;p7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7" name="Google Shape;1887;p7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8" name="Google Shape;1888;p7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9" name="Google Shape;1889;p7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0" name="Google Shape;1890;p7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1" name="Google Shape;1891;p7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2" name="Google Shape;1892;p7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3" name="Google Shape;1893;p7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4" name="Google Shape;1894;p7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5" name="Google Shape;1895;p7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6" name="Google Shape;1896;p7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7" name="Google Shape;1897;p7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8" name="Google Shape;1898;p7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9" name="Google Shape;1899;p7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0" name="Google Shape;1900;p7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1" name="Google Shape;1901;p7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2" name="Google Shape;1902;p7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3" name="Google Shape;1903;p7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4" name="Google Shape;1904;p7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5" name="Google Shape;1905;p7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6" name="Google Shape;1906;p7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7" name="Google Shape;1907;p7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8" name="Google Shape;1908;p7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9" name="Google Shape;1909;p7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0" name="Google Shape;1910;p7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1" name="Google Shape;1911;p7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2" name="Google Shape;1912;p7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3" name="Google Shape;1913;p7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4" name="Google Shape;1914;p7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5" name="Google Shape;1915;p7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6" name="Google Shape;1916;p7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7" name="Google Shape;1917;p7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8" name="Google Shape;1918;p7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9" name="Google Shape;1919;p7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0" name="Google Shape;1920;p7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1" name="Google Shape;1921;p7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2" name="Google Shape;1922;p7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3" name="Google Shape;1923;p7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4" name="Google Shape;1924;p7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25" name="Google Shape;1925;p7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74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27" name="Google Shape;1927;p74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928" name="Google Shape;1928;p7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7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931" name="Google Shape;1931;p7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32" name="Google Shape;1932;p7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3" name="Google Shape;1933;p7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4" name="Google Shape;1934;p7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5" name="Google Shape;1935;p7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6" name="Google Shape;1936;p7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7" name="Google Shape;1937;p7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8" name="Google Shape;1938;p7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9" name="Google Shape;1939;p7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0" name="Google Shape;1940;p7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1" name="Google Shape;1941;p7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2" name="Google Shape;1942;p7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3" name="Google Shape;1943;p7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4" name="Google Shape;1944;p7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5" name="Google Shape;1945;p7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6" name="Google Shape;1946;p7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7" name="Google Shape;1947;p7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8" name="Google Shape;1948;p7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9" name="Google Shape;1949;p7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0" name="Google Shape;1950;p7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1" name="Google Shape;1951;p7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2" name="Google Shape;1952;p7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3" name="Google Shape;1953;p7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4" name="Google Shape;1954;p7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5" name="Google Shape;1955;p7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6" name="Google Shape;1956;p7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7" name="Google Shape;1957;p7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8" name="Google Shape;1958;p7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9" name="Google Shape;1959;p7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0" name="Google Shape;1960;p7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1" name="Google Shape;1961;p7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2" name="Google Shape;1962;p7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3" name="Google Shape;1963;p7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4" name="Google Shape;1964;p7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5" name="Google Shape;1965;p7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6" name="Google Shape;1966;p7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7" name="Google Shape;1967;p7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8" name="Google Shape;1968;p7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9" name="Google Shape;1969;p7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0" name="Google Shape;1970;p7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1" name="Google Shape;1971;p7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2" name="Google Shape;1972;p7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3" name="Google Shape;1973;p7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4" name="Google Shape;1974;p7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5" name="Google Shape;1975;p7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6" name="Google Shape;1976;p7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7" name="Google Shape;1977;p7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8" name="Google Shape;1978;p7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9" name="Google Shape;1979;p7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0" name="Google Shape;1980;p7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1" name="Google Shape;1981;p7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2" name="Google Shape;1982;p7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3" name="Google Shape;1983;p7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4" name="Google Shape;1984;p7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5" name="Google Shape;1985;p7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6" name="Google Shape;1986;p7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7" name="Google Shape;1987;p7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8" name="Google Shape;1988;p7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9" name="Google Shape;1989;p7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0" name="Google Shape;1990;p7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91" name="Google Shape;1991;p7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7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93" name="Google Shape;1993;p75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94" name="Google Shape;1994;p75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5" name="Google Shape;1995;p75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96" name="Google Shape;1996;p75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7" name="Google Shape;1997;p75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98" name="Google Shape;1998;p75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99" name="Google Shape;1999;p7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7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2002" name="Google Shape;2002;p7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003" name="Google Shape;2003;p7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4" name="Google Shape;2004;p7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5" name="Google Shape;2005;p7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6" name="Google Shape;2006;p7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7" name="Google Shape;2007;p7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8" name="Google Shape;2008;p7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9" name="Google Shape;2009;p7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0" name="Google Shape;2010;p7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1" name="Google Shape;2011;p7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2" name="Google Shape;2012;p7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3" name="Google Shape;2013;p7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4" name="Google Shape;2014;p7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5" name="Google Shape;2015;p7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6" name="Google Shape;2016;p7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7" name="Google Shape;2017;p7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8" name="Google Shape;2018;p7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9" name="Google Shape;2019;p7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0" name="Google Shape;2020;p7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1" name="Google Shape;2021;p7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2" name="Google Shape;2022;p7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3" name="Google Shape;2023;p7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4" name="Google Shape;2024;p7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5" name="Google Shape;2025;p7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6" name="Google Shape;2026;p7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7" name="Google Shape;2027;p7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8" name="Google Shape;2028;p7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9" name="Google Shape;2029;p7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0" name="Google Shape;2030;p7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1" name="Google Shape;2031;p7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2" name="Google Shape;2032;p7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3" name="Google Shape;2033;p7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4" name="Google Shape;2034;p7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5" name="Google Shape;2035;p7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6" name="Google Shape;2036;p7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7" name="Google Shape;2037;p7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8" name="Google Shape;2038;p7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9" name="Google Shape;2039;p7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0" name="Google Shape;2040;p7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1" name="Google Shape;2041;p7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2" name="Google Shape;2042;p7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3" name="Google Shape;2043;p7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4" name="Google Shape;2044;p7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5" name="Google Shape;2045;p7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6" name="Google Shape;2046;p7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7" name="Google Shape;2047;p7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8" name="Google Shape;2048;p7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9" name="Google Shape;2049;p7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0" name="Google Shape;2050;p7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1" name="Google Shape;2051;p7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2" name="Google Shape;2052;p7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3" name="Google Shape;2053;p7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4" name="Google Shape;2054;p7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5" name="Google Shape;2055;p7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6" name="Google Shape;2056;p7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7" name="Google Shape;2057;p7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8" name="Google Shape;2058;p7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9" name="Google Shape;2059;p7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0" name="Google Shape;2060;p7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1" name="Google Shape;2061;p7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062" name="Google Shape;2062;p7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7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4" name="Google Shape;2064;p76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065" name="Google Shape;2065;p76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6" name="Google Shape;2066;p76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067" name="Google Shape;2067;p76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8" name="Google Shape;2068;p76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069" name="Google Shape;2069;p76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070" name="Google Shape;2070;p76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071" name="Google Shape;2071;p76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2" name="Google Shape;2072;p76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073" name="Google Shape;2073;p7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p7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2076" name="Google Shape;2076;p7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077" name="Google Shape;2077;p7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8" name="Google Shape;2078;p7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9" name="Google Shape;2079;p7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0" name="Google Shape;2080;p7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1" name="Google Shape;2081;p7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2" name="Google Shape;2082;p7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3" name="Google Shape;2083;p7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4" name="Google Shape;2084;p7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5" name="Google Shape;2085;p7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6" name="Google Shape;2086;p7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7" name="Google Shape;2087;p7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8" name="Google Shape;2088;p7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9" name="Google Shape;2089;p7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0" name="Google Shape;2090;p7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1" name="Google Shape;2091;p7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2" name="Google Shape;2092;p7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3" name="Google Shape;2093;p7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4" name="Google Shape;2094;p7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5" name="Google Shape;2095;p7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6" name="Google Shape;2096;p7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7" name="Google Shape;2097;p7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8" name="Google Shape;2098;p7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9" name="Google Shape;2099;p7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0" name="Google Shape;2100;p7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1" name="Google Shape;2101;p7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2" name="Google Shape;2102;p7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3" name="Google Shape;2103;p7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4" name="Google Shape;2104;p7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5" name="Google Shape;2105;p7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6" name="Google Shape;2106;p7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7" name="Google Shape;2107;p7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8" name="Google Shape;2108;p7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9" name="Google Shape;2109;p7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0" name="Google Shape;2110;p7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1" name="Google Shape;2111;p7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2" name="Google Shape;2112;p7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3" name="Google Shape;2113;p7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4" name="Google Shape;2114;p7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5" name="Google Shape;2115;p7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6" name="Google Shape;2116;p7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7" name="Google Shape;2117;p7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8" name="Google Shape;2118;p7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9" name="Google Shape;2119;p7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0" name="Google Shape;2120;p7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1" name="Google Shape;2121;p7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2" name="Google Shape;2122;p7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3" name="Google Shape;2123;p7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4" name="Google Shape;2124;p7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5" name="Google Shape;2125;p7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6" name="Google Shape;2126;p7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7" name="Google Shape;2127;p7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8" name="Google Shape;2128;p7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9" name="Google Shape;2129;p7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0" name="Google Shape;2130;p7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1" name="Google Shape;2131;p7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2" name="Google Shape;2132;p7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3" name="Google Shape;2133;p7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4" name="Google Shape;2134;p7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5" name="Google Shape;2135;p7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36" name="Google Shape;2136;p7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7" name="Google Shape;2137;p77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138" name="Google Shape;2138;p7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7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2141" name="Google Shape;2141;p7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142" name="Google Shape;2142;p7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3" name="Google Shape;2143;p7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4" name="Google Shape;2144;p7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5" name="Google Shape;2145;p7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6" name="Google Shape;2146;p7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7" name="Google Shape;2147;p7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8" name="Google Shape;2148;p7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9" name="Google Shape;2149;p7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0" name="Google Shape;2150;p7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1" name="Google Shape;2151;p7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2" name="Google Shape;2152;p7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3" name="Google Shape;2153;p7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4" name="Google Shape;2154;p7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5" name="Google Shape;2155;p7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6" name="Google Shape;2156;p7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7" name="Google Shape;2157;p7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8" name="Google Shape;2158;p7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9" name="Google Shape;2159;p7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0" name="Google Shape;2160;p7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1" name="Google Shape;2161;p7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2" name="Google Shape;2162;p7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3" name="Google Shape;2163;p7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4" name="Google Shape;2164;p7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5" name="Google Shape;2165;p7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6" name="Google Shape;2166;p7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7" name="Google Shape;2167;p7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8" name="Google Shape;2168;p7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9" name="Google Shape;2169;p7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0" name="Google Shape;2170;p7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1" name="Google Shape;2171;p7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2" name="Google Shape;2172;p7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3" name="Google Shape;2173;p7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4" name="Google Shape;2174;p7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5" name="Google Shape;2175;p7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6" name="Google Shape;2176;p7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7" name="Google Shape;2177;p7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8" name="Google Shape;2178;p7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9" name="Google Shape;2179;p7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0" name="Google Shape;2180;p7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1" name="Google Shape;2181;p7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2" name="Google Shape;2182;p7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3" name="Google Shape;2183;p7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4" name="Google Shape;2184;p7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5" name="Google Shape;2185;p7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6" name="Google Shape;2186;p7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7" name="Google Shape;2187;p7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8" name="Google Shape;2188;p7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9" name="Google Shape;2189;p7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0" name="Google Shape;2190;p7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1" name="Google Shape;2191;p7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2" name="Google Shape;2192;p7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3" name="Google Shape;2193;p7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4" name="Google Shape;2194;p7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5" name="Google Shape;2195;p7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6" name="Google Shape;2196;p7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7" name="Google Shape;2197;p7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8" name="Google Shape;2198;p7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9" name="Google Shape;2199;p7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0" name="Google Shape;2200;p7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201" name="Google Shape;2201;p7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78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3" name="Google Shape;2203;p78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04" name="Google Shape;2204;p78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05" name="Google Shape;2205;p78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06" name="Google Shape;2206;p78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07" name="Google Shape;2207;p78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08" name="Google Shape;2208;p78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09" name="Google Shape;2209;p78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10" name="Google Shape;2210;p78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11" name="Google Shape;2211;p78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2212" name="Google Shape;2212;p7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lt 2">
  <p:cSld name="BLANK_1_1_1_1_1_1_1_1_1_1_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5">
  <p:cSld name="BLANK_1_1_1_1_1_1_1_1_1_1_1_2_1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283850" y="285900"/>
            <a:ext cx="4227600" cy="3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0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subTitle"/>
          </p:nvPr>
        </p:nvSpPr>
        <p:spPr>
          <a:xfrm>
            <a:off x="1125100" y="23454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4" type="subTitle"/>
          </p:nvPr>
        </p:nvSpPr>
        <p:spPr>
          <a:xfrm flipH="1">
            <a:off x="6801950" y="23454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5" type="subTitle"/>
          </p:nvPr>
        </p:nvSpPr>
        <p:spPr>
          <a:xfrm>
            <a:off x="1125100" y="15556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6" type="subTitle"/>
          </p:nvPr>
        </p:nvSpPr>
        <p:spPr>
          <a:xfrm flipH="1">
            <a:off x="6801950" y="15556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7" type="subTitle"/>
          </p:nvPr>
        </p:nvSpPr>
        <p:spPr>
          <a:xfrm>
            <a:off x="1125100" y="312316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8" type="subTitle"/>
          </p:nvPr>
        </p:nvSpPr>
        <p:spPr>
          <a:xfrm flipH="1">
            <a:off x="6801950" y="312316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9" type="subTitle"/>
          </p:nvPr>
        </p:nvSpPr>
        <p:spPr>
          <a:xfrm>
            <a:off x="1125100" y="390291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3" type="subTitle"/>
          </p:nvPr>
        </p:nvSpPr>
        <p:spPr>
          <a:xfrm flipH="1">
            <a:off x="6801950" y="390291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5.xml"/><Relationship Id="rId22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0.xml"/><Relationship Id="rId28" Type="http://schemas.openxmlformats.org/officeDocument/2006/relationships/slideLayout" Target="../slideLayouts/slideLayout73.xml"/><Relationship Id="rId27" Type="http://schemas.openxmlformats.org/officeDocument/2006/relationships/slideLayout" Target="../slideLayouts/slideLayout72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74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76.xml"/><Relationship Id="rId3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84850" y="1555575"/>
            <a:ext cx="5710500" cy="28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idx="2" type="title"/>
          </p:nvPr>
        </p:nvSpPr>
        <p:spPr>
          <a:xfrm>
            <a:off x="288625" y="4778975"/>
            <a:ext cx="42273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5" type="body"/>
          </p:nvPr>
        </p:nvSpPr>
        <p:spPr>
          <a:xfrm>
            <a:off x="4239825" y="1398125"/>
            <a:ext cx="36489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79">
          <p15:clr>
            <a:srgbClr val="E46962"/>
          </p15:clr>
        </p15:guide>
        <p15:guide id="2" pos="179">
          <p15:clr>
            <a:srgbClr val="E46962"/>
          </p15:clr>
        </p15:guide>
        <p15:guide id="3" orient="horz" pos="180">
          <p15:clr>
            <a:srgbClr val="E46962"/>
          </p15:clr>
        </p15:guide>
        <p15:guide id="4" orient="horz" pos="3060">
          <p15:clr>
            <a:srgbClr val="E46962"/>
          </p15:clr>
        </p15:guide>
        <p15:guide id="5" pos="2842">
          <p15:clr>
            <a:srgbClr val="E46962"/>
          </p15:clr>
        </p15:guide>
        <p15:guide id="6" pos="2916">
          <p15:clr>
            <a:srgbClr val="E46962"/>
          </p15:clr>
        </p15:guide>
        <p15:guide id="7" pos="1474">
          <p15:clr>
            <a:srgbClr val="E46962"/>
          </p15:clr>
        </p15:guide>
        <p15:guide id="8" pos="1548">
          <p15:clr>
            <a:srgbClr val="E46962"/>
          </p15:clr>
        </p15:guide>
        <p15:guide id="9" pos="4211">
          <p15:clr>
            <a:srgbClr val="E46962"/>
          </p15:clr>
        </p15:guide>
        <p15:guide id="10" pos="4285">
          <p15:clr>
            <a:srgbClr val="E46962"/>
          </p15:clr>
        </p15:guide>
        <p15:guide id="11" pos="3753">
          <p15:clr>
            <a:srgbClr val="E46962"/>
          </p15:clr>
        </p15:guide>
        <p15:guide id="12" pos="3834">
          <p15:clr>
            <a:srgbClr val="E46962"/>
          </p15:clr>
        </p15:guide>
        <p15:guide id="13" pos="1926">
          <p15:clr>
            <a:srgbClr val="E46962"/>
          </p15:clr>
        </p15:guide>
        <p15:guide id="14" pos="2007">
          <p15:clr>
            <a:srgbClr val="E46962"/>
          </p15:clr>
        </p15:guide>
        <p15:guide id="15" orient="horz" pos="299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907">
          <p15:clr>
            <a:srgbClr val="E46962"/>
          </p15:clr>
        </p15:guide>
        <p15:guide id="18" orient="horz" pos="980">
          <p15:clr>
            <a:srgbClr val="E46962"/>
          </p15:clr>
        </p15:guide>
        <p15:guide id="19" orient="horz" pos="1588">
          <p15:clr>
            <a:srgbClr val="E46962"/>
          </p15:clr>
        </p15:guide>
        <p15:guide id="20" orient="horz" pos="1661">
          <p15:clr>
            <a:srgbClr val="E46962"/>
          </p15:clr>
        </p15:guide>
        <p15:guide id="21" orient="horz" pos="2269">
          <p15:clr>
            <a:srgbClr val="E46962"/>
          </p15:clr>
        </p15:guide>
        <p15:guide id="22" orient="horz" pos="2341">
          <p15:clr>
            <a:srgbClr val="E46962"/>
          </p15:clr>
        </p15:guide>
        <p15:guide id="23" orient="horz" pos="3012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59" name="Google Shape;35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47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23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hyperlink" Target="http://astronomygo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chroma.com/blogs/beyond-color/interesting-facts-about-color-blindness" TargetMode="External"/><Relationship Id="rId4" Type="http://schemas.openxmlformats.org/officeDocument/2006/relationships/hyperlink" Target="https://accessibility.huit.harvard.edu/data-viz-charts-graphs" TargetMode="External"/><Relationship Id="rId5" Type="http://schemas.openxmlformats.org/officeDocument/2006/relationships/hyperlink" Target="https://www.tietoevry.com/en/blog/2023/12/accessible-data-visualization/" TargetMode="External"/><Relationship Id="rId6" Type="http://schemas.openxmlformats.org/officeDocument/2006/relationships/hyperlink" Target="https://pilestone.com/pages/color-blindness-simulator?srsltid=AfmBOoqJ4yY0dT_VZQ4K80DU7e1G_wZxGurAXkvn_05LicFKB5JzQHjJ" TargetMode="External"/><Relationship Id="rId7" Type="http://schemas.openxmlformats.org/officeDocument/2006/relationships/hyperlink" Target="https://webaim.org/resources/contrastchecker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a11y-collective.com/blog/accessible-charts/" TargetMode="External"/><Relationship Id="rId4" Type="http://schemas.openxmlformats.org/officeDocument/2006/relationships/hyperlink" Target="https://www.highcharts.com/blog/tutorials/10-guidelines-for-dataviz-accessibility/" TargetMode="External"/><Relationship Id="rId5" Type="http://schemas.openxmlformats.org/officeDocument/2006/relationships/hyperlink" Target="https://itaccessibility.uiowa.edu/dataviz#accordion-item-436-3" TargetMode="External"/><Relationship Id="rId6" Type="http://schemas.openxmlformats.org/officeDocument/2006/relationships/hyperlink" Target="https://dataservices.library.jhu.edu/wp-content/uploads/sites/41/2024/03/24LDW_AccessibleDataViz_02-2024_NancyShin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i.org/10.1109/MCSE.2007.55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i.org/10.1109/MCSE.2007.55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i.org/10.1109/MCSE.2007.55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7" name="Google Shape;2217;p79" title="2019-08-13(3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1700" y="1160800"/>
            <a:ext cx="1658001" cy="2210652"/>
          </a:xfrm>
          <a:prstGeom prst="rect">
            <a:avLst/>
          </a:prstGeom>
          <a:noFill/>
          <a:ln>
            <a:noFill/>
          </a:ln>
        </p:spPr>
      </p:pic>
      <p:sp>
        <p:nvSpPr>
          <p:cNvPr id="2218" name="Google Shape;2218;p79"/>
          <p:cNvSpPr txBox="1"/>
          <p:nvPr/>
        </p:nvSpPr>
        <p:spPr>
          <a:xfrm>
            <a:off x="1314400" y="4267225"/>
            <a:ext cx="2248500" cy="434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my experience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19" name="Google Shape;2219;p79"/>
          <p:cNvSpPr txBox="1"/>
          <p:nvPr>
            <p:ph idx="2" type="subTitle"/>
          </p:nvPr>
        </p:nvSpPr>
        <p:spPr>
          <a:xfrm rot="-2421383">
            <a:off x="6173198" y="533064"/>
            <a:ext cx="1925905" cy="958169"/>
          </a:xfrm>
          <a:prstGeom prst="rect">
            <a:avLst/>
          </a:prstGeom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Making figures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with python (free)</a:t>
            </a:r>
            <a:endParaRPr sz="1800"/>
          </a:p>
        </p:txBody>
      </p:sp>
      <p:sp>
        <p:nvSpPr>
          <p:cNvPr id="2220" name="Google Shape;2220;p79"/>
          <p:cNvSpPr txBox="1"/>
          <p:nvPr>
            <p:ph type="title"/>
          </p:nvPr>
        </p:nvSpPr>
        <p:spPr>
          <a:xfrm>
            <a:off x="208725" y="344175"/>
            <a:ext cx="5460000" cy="23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mat-PLOT-lib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MAT</a:t>
            </a:r>
            <a:r>
              <a:rPr lang="en" sz="2400"/>
              <a:t>LAB($) + plot + </a:t>
            </a:r>
            <a:r>
              <a:rPr b="1" lang="en" sz="2400"/>
              <a:t>lib</a:t>
            </a:r>
            <a:r>
              <a:rPr lang="en" sz="2400"/>
              <a:t>rary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https://matplotlib.org/stable/</a:t>
            </a:r>
            <a:endParaRPr sz="1800"/>
          </a:p>
        </p:txBody>
      </p:sp>
      <p:grpSp>
        <p:nvGrpSpPr>
          <p:cNvPr id="2221" name="Google Shape;2221;p79"/>
          <p:cNvGrpSpPr/>
          <p:nvPr/>
        </p:nvGrpSpPr>
        <p:grpSpPr>
          <a:xfrm>
            <a:off x="208723" y="2693654"/>
            <a:ext cx="4324210" cy="2160780"/>
            <a:chOff x="1121232" y="3080044"/>
            <a:chExt cx="5754871" cy="2875673"/>
          </a:xfrm>
        </p:grpSpPr>
        <p:grpSp>
          <p:nvGrpSpPr>
            <p:cNvPr id="2222" name="Google Shape;2222;p79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2223" name="Google Shape;2223;p79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rect b="b" l="l" r="r" t="t"/>
                <a:pathLst>
                  <a:path extrusionOk="0" h="1296479" w="3462464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0350" lIns="60750" spcFirstLastPara="1" rIns="60750" wrap="square" tIns="30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95"/>
              </a:p>
            </p:txBody>
          </p:sp>
          <p:sp>
            <p:nvSpPr>
              <p:cNvPr id="2224" name="Google Shape;2224;p79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0350" lIns="60750" spcFirstLastPara="1" rIns="60750" wrap="square" tIns="30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95"/>
              </a:p>
            </p:txBody>
          </p:sp>
          <p:sp>
            <p:nvSpPr>
              <p:cNvPr id="2225" name="Google Shape;2225;p79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0350" lIns="60750" spcFirstLastPara="1" rIns="60750" wrap="square" tIns="30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95"/>
              </a:p>
            </p:txBody>
          </p:sp>
          <p:sp>
            <p:nvSpPr>
              <p:cNvPr id="2226" name="Google Shape;2226;p79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0350" lIns="60750" spcFirstLastPara="1" rIns="60750" wrap="square" tIns="30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95"/>
              </a:p>
            </p:txBody>
          </p:sp>
          <p:sp>
            <p:nvSpPr>
              <p:cNvPr id="2227" name="Google Shape;2227;p79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0350" lIns="60750" spcFirstLastPara="1" rIns="60750" wrap="square" tIns="30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95"/>
              </a:p>
            </p:txBody>
          </p:sp>
          <p:sp>
            <p:nvSpPr>
              <p:cNvPr id="2228" name="Google Shape;2228;p79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0350" lIns="60750" spcFirstLastPara="1" rIns="60750" wrap="square" tIns="30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95"/>
              </a:p>
            </p:txBody>
          </p:sp>
          <p:sp>
            <p:nvSpPr>
              <p:cNvPr id="2229" name="Google Shape;2229;p79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0350" lIns="60750" spcFirstLastPara="1" rIns="60750" wrap="square" tIns="30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95"/>
              </a:p>
            </p:txBody>
          </p:sp>
          <p:sp>
            <p:nvSpPr>
              <p:cNvPr id="2230" name="Google Shape;2230;p79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0350" lIns="60750" spcFirstLastPara="1" rIns="60750" wrap="square" tIns="30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95"/>
              </a:p>
            </p:txBody>
          </p:sp>
          <p:sp>
            <p:nvSpPr>
              <p:cNvPr id="2231" name="Google Shape;2231;p79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0350" lIns="60750" spcFirstLastPara="1" rIns="60750" wrap="square" tIns="30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95"/>
              </a:p>
            </p:txBody>
          </p:sp>
          <p:sp>
            <p:nvSpPr>
              <p:cNvPr id="2232" name="Google Shape;2232;p79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0350" lIns="60750" spcFirstLastPara="1" rIns="60750" wrap="square" tIns="30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95"/>
              </a:p>
            </p:txBody>
          </p:sp>
          <p:sp>
            <p:nvSpPr>
              <p:cNvPr id="2233" name="Google Shape;2233;p79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0350" lIns="60750" spcFirstLastPara="1" rIns="60750" wrap="square" tIns="30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95"/>
              </a:p>
            </p:txBody>
          </p:sp>
          <p:sp>
            <p:nvSpPr>
              <p:cNvPr id="2234" name="Google Shape;2234;p79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0350" lIns="60750" spcFirstLastPara="1" rIns="60750" wrap="square" tIns="30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95"/>
              </a:p>
            </p:txBody>
          </p:sp>
          <p:sp>
            <p:nvSpPr>
              <p:cNvPr id="2235" name="Google Shape;2235;p79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0350" lIns="60750" spcFirstLastPara="1" rIns="60750" wrap="square" tIns="30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95"/>
              </a:p>
            </p:txBody>
          </p:sp>
          <p:sp>
            <p:nvSpPr>
              <p:cNvPr id="2236" name="Google Shape;2236;p79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0350" lIns="60750" spcFirstLastPara="1" rIns="60750" wrap="square" tIns="30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95"/>
              </a:p>
            </p:txBody>
          </p:sp>
          <p:sp>
            <p:nvSpPr>
              <p:cNvPr id="2237" name="Google Shape;2237;p79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0350" lIns="60750" spcFirstLastPara="1" rIns="60750" wrap="square" tIns="30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95"/>
              </a:p>
            </p:txBody>
          </p:sp>
          <p:sp>
            <p:nvSpPr>
              <p:cNvPr id="2238" name="Google Shape;2238;p79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0350" lIns="60750" spcFirstLastPara="1" rIns="60750" wrap="square" tIns="30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95"/>
              </a:p>
            </p:txBody>
          </p:sp>
          <p:sp>
            <p:nvSpPr>
              <p:cNvPr id="2239" name="Google Shape;2239;p79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0350" lIns="60750" spcFirstLastPara="1" rIns="60750" wrap="square" tIns="30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95"/>
              </a:p>
            </p:txBody>
          </p:sp>
          <p:sp>
            <p:nvSpPr>
              <p:cNvPr id="2240" name="Google Shape;2240;p79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0350" lIns="60750" spcFirstLastPara="1" rIns="60750" wrap="square" tIns="30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95"/>
              </a:p>
            </p:txBody>
          </p:sp>
          <p:sp>
            <p:nvSpPr>
              <p:cNvPr id="2241" name="Google Shape;2241;p79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0350" lIns="60750" spcFirstLastPara="1" rIns="60750" wrap="square" tIns="30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95"/>
              </a:p>
            </p:txBody>
          </p:sp>
          <p:sp>
            <p:nvSpPr>
              <p:cNvPr id="2242" name="Google Shape;2242;p79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0350" lIns="60750" spcFirstLastPara="1" rIns="60750" wrap="square" tIns="30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95"/>
              </a:p>
            </p:txBody>
          </p:sp>
          <p:sp>
            <p:nvSpPr>
              <p:cNvPr id="2243" name="Google Shape;2243;p79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0350" lIns="60750" spcFirstLastPara="1" rIns="60750" wrap="square" tIns="30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95"/>
              </a:p>
            </p:txBody>
          </p:sp>
          <p:sp>
            <p:nvSpPr>
              <p:cNvPr id="2244" name="Google Shape;2244;p79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0350" lIns="60750" spcFirstLastPara="1" rIns="60750" wrap="square" tIns="30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95"/>
              </a:p>
            </p:txBody>
          </p:sp>
          <p:sp>
            <p:nvSpPr>
              <p:cNvPr id="2245" name="Google Shape;2245;p79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0350" lIns="60750" spcFirstLastPara="1" rIns="60750" wrap="square" tIns="30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95"/>
              </a:p>
            </p:txBody>
          </p:sp>
          <p:sp>
            <p:nvSpPr>
              <p:cNvPr id="2246" name="Google Shape;2246;p79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0350" lIns="60750" spcFirstLastPara="1" rIns="60750" wrap="square" tIns="30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95"/>
              </a:p>
            </p:txBody>
          </p:sp>
          <p:sp>
            <p:nvSpPr>
              <p:cNvPr id="2247" name="Google Shape;2247;p79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0350" lIns="60750" spcFirstLastPara="1" rIns="60750" wrap="square" tIns="30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95"/>
              </a:p>
            </p:txBody>
          </p:sp>
          <p:sp>
            <p:nvSpPr>
              <p:cNvPr id="2248" name="Google Shape;2248;p79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30350" lIns="60750" spcFirstLastPara="1" rIns="60750" wrap="square" tIns="30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95"/>
              </a:p>
            </p:txBody>
          </p:sp>
        </p:grpSp>
        <p:sp>
          <p:nvSpPr>
            <p:cNvPr id="2249" name="Google Shape;2249;p79"/>
            <p:cNvSpPr/>
            <p:nvPr/>
          </p:nvSpPr>
          <p:spPr>
            <a:xfrm>
              <a:off x="2764500" y="3326025"/>
              <a:ext cx="1195167" cy="737592"/>
            </a:xfrm>
            <a:custGeom>
              <a:rect b="b" l="l" r="r" t="t"/>
              <a:pathLst>
                <a:path extrusionOk="0" h="555625" w="922909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0350" lIns="60750" spcFirstLastPara="1" rIns="60750" wrap="square" tIns="30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95"/>
            </a:p>
          </p:txBody>
        </p:sp>
        <p:sp>
          <p:nvSpPr>
            <p:cNvPr id="2250" name="Google Shape;2250;p79"/>
            <p:cNvSpPr/>
            <p:nvPr/>
          </p:nvSpPr>
          <p:spPr>
            <a:xfrm>
              <a:off x="1121232" y="4970465"/>
              <a:ext cx="974139" cy="985252"/>
            </a:xfrm>
            <a:custGeom>
              <a:rect b="b" l="l" r="r" t="t"/>
              <a:pathLst>
                <a:path extrusionOk="0" h="740791" w="74079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0350" lIns="60750" spcFirstLastPara="1" rIns="60750" wrap="square" tIns="30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95"/>
            </a:p>
          </p:txBody>
        </p:sp>
        <p:sp>
          <p:nvSpPr>
            <p:cNvPr id="2251" name="Google Shape;2251;p79"/>
            <p:cNvSpPr/>
            <p:nvPr/>
          </p:nvSpPr>
          <p:spPr>
            <a:xfrm>
              <a:off x="4203775" y="3816425"/>
              <a:ext cx="736446" cy="738062"/>
            </a:xfrm>
            <a:custGeom>
              <a:rect b="b" l="l" r="r" t="t"/>
              <a:pathLst>
                <a:path extrusionOk="0" h="581151" w="553719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0350" lIns="60750" spcFirstLastPara="1" rIns="60750" wrap="square" tIns="30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95"/>
            </a:p>
          </p:txBody>
        </p:sp>
      </p:grpSp>
      <p:sp>
        <p:nvSpPr>
          <p:cNvPr id="2252" name="Google Shape;2252;p79"/>
          <p:cNvSpPr/>
          <p:nvPr/>
        </p:nvSpPr>
        <p:spPr>
          <a:xfrm>
            <a:off x="4002050" y="344175"/>
            <a:ext cx="3888600" cy="3444300"/>
          </a:xfrm>
          <a:prstGeom prst="quadArrow">
            <a:avLst>
              <a:gd fmla="val 2388" name="adj1"/>
              <a:gd fmla="val 4948" name="adj2"/>
              <a:gd fmla="val 12631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53" name="Google Shape;2253;p79"/>
          <p:cNvSpPr txBox="1"/>
          <p:nvPr/>
        </p:nvSpPr>
        <p:spPr>
          <a:xfrm>
            <a:off x="3726050" y="2704274"/>
            <a:ext cx="2892000" cy="2360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observational data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2D CCD image data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MUSE 3D data cube</a:t>
            </a:r>
            <a:b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</a:b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spectroscopy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photometry techniques</a:t>
            </a:r>
            <a:b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</a:b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raw data from telescopes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archival data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simulate observations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54" name="Google Shape;2254;p79"/>
          <p:cNvSpPr txBox="1"/>
          <p:nvPr/>
        </p:nvSpPr>
        <p:spPr>
          <a:xfrm>
            <a:off x="6781200" y="3580475"/>
            <a:ext cx="2248500" cy="1489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Dr. Maria B. Stone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Astronomer and writer in Helsinki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00FF"/>
                </a:solidFill>
                <a:latin typeface="Lexend Light"/>
                <a:ea typeface="Lexend Light"/>
                <a:cs typeface="Lexend Light"/>
                <a:sym typeface="Lexend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astronomygo.com</a:t>
            </a:r>
            <a:endParaRPr>
              <a:solidFill>
                <a:srgbClr val="9900FF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python self-learner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3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88"/>
          <p:cNvSpPr/>
          <p:nvPr/>
        </p:nvSpPr>
        <p:spPr>
          <a:xfrm>
            <a:off x="209775" y="1143000"/>
            <a:ext cx="8680800" cy="38862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92703" rotWithShape="0" algn="bl" dist="30901">
              <a:srgbClr val="000000">
                <a:alpha val="10000"/>
              </a:srgbClr>
            </a:outerShdw>
          </a:effectLst>
        </p:spPr>
        <p:txBody>
          <a:bodyPr anchorCtr="0" anchor="ctr" bIns="148300" lIns="148300" spcFirstLastPara="1" rIns="148300" wrap="square" tIns="148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70"/>
          </a:p>
        </p:txBody>
      </p:sp>
      <p:sp>
        <p:nvSpPr>
          <p:cNvPr id="2685" name="Google Shape;2685;p88"/>
          <p:cNvSpPr txBox="1"/>
          <p:nvPr>
            <p:ph idx="4" type="subTitle"/>
          </p:nvPr>
        </p:nvSpPr>
        <p:spPr>
          <a:xfrm>
            <a:off x="311700" y="1550325"/>
            <a:ext cx="8416800" cy="3295800"/>
          </a:xfrm>
          <a:prstGeom prst="rect">
            <a:avLst/>
          </a:prstGeom>
        </p:spPr>
        <p:txBody>
          <a:bodyPr anchorCtr="0" anchor="t" bIns="148300" lIns="148300" spcFirstLastPara="1" rIns="148300" wrap="square" tIns="148300">
            <a:spAutoFit/>
          </a:bodyPr>
          <a:lstStyle/>
          <a:p>
            <a:pPr indent="-494414" lvl="0" marL="741622" rtl="0" algn="l">
              <a:spcBef>
                <a:spcPts val="0"/>
              </a:spcBef>
              <a:spcAft>
                <a:spcPts val="0"/>
              </a:spcAft>
              <a:buSzPts val="1947"/>
              <a:buFont typeface="Lexend Light"/>
              <a:buChar char="●"/>
            </a:pPr>
            <a:r>
              <a:rPr lang="en" sz="1946"/>
              <a:t>Awareness (</a:t>
            </a:r>
            <a:r>
              <a:rPr lang="en" sz="1946" u="sng">
                <a:solidFill>
                  <a:schemeClr val="hlink"/>
                </a:solidFill>
                <a:hlinkClick r:id="rId3"/>
              </a:rPr>
              <a:t>Enchroma site</a:t>
            </a:r>
            <a:r>
              <a:rPr lang="en" sz="1946"/>
              <a:t>)</a:t>
            </a:r>
            <a:endParaRPr sz="1946"/>
          </a:p>
          <a:p>
            <a:pPr indent="-494414" lvl="1" marL="1483245" rtl="0" algn="l">
              <a:spcBef>
                <a:spcPts val="0"/>
              </a:spcBef>
              <a:spcAft>
                <a:spcPts val="0"/>
              </a:spcAft>
              <a:buSzPts val="1947"/>
              <a:buFont typeface="Arial"/>
              <a:buChar char="○"/>
            </a:pPr>
            <a:r>
              <a:rPr lang="en" sz="1946"/>
              <a:t>There are many different types of color vision deficiencies</a:t>
            </a:r>
            <a:endParaRPr sz="1946"/>
          </a:p>
          <a:p>
            <a:pPr indent="-494414" lvl="1" marL="1483245" rtl="0" algn="l">
              <a:spcBef>
                <a:spcPts val="0"/>
              </a:spcBef>
              <a:spcAft>
                <a:spcPts val="0"/>
              </a:spcAft>
              <a:buSzPts val="1947"/>
              <a:buFont typeface="Arial"/>
              <a:buChar char="○"/>
            </a:pPr>
            <a:r>
              <a:rPr lang="en" sz="1946"/>
              <a:t>More common than you think!</a:t>
            </a:r>
            <a:endParaRPr sz="1946"/>
          </a:p>
          <a:p>
            <a:pPr indent="-494414" lvl="1" marL="1483245" rtl="0" algn="l">
              <a:spcBef>
                <a:spcPts val="0"/>
              </a:spcBef>
              <a:spcAft>
                <a:spcPts val="0"/>
              </a:spcAft>
              <a:buSzPts val="1947"/>
              <a:buFont typeface="Arial"/>
              <a:buChar char="○"/>
            </a:pPr>
            <a:r>
              <a:rPr lang="en" sz="1946"/>
              <a:t>Main tip: Use </a:t>
            </a:r>
            <a:r>
              <a:rPr b="1" lang="en" sz="1946"/>
              <a:t>symbols</a:t>
            </a:r>
            <a:r>
              <a:rPr lang="en" sz="1946"/>
              <a:t>, </a:t>
            </a:r>
            <a:r>
              <a:rPr b="1" lang="en" sz="1946"/>
              <a:t>patterns</a:t>
            </a:r>
            <a:r>
              <a:rPr lang="en" sz="1946"/>
              <a:t> (</a:t>
            </a:r>
            <a:r>
              <a:rPr lang="en" sz="1946" u="sng">
                <a:solidFill>
                  <a:schemeClr val="hlink"/>
                </a:solidFill>
                <a:hlinkClick r:id="rId4"/>
              </a:rPr>
              <a:t>Harvard article</a:t>
            </a:r>
            <a:r>
              <a:rPr lang="en" sz="1946"/>
              <a:t>).</a:t>
            </a:r>
            <a:endParaRPr sz="1946"/>
          </a:p>
          <a:p>
            <a:pPr indent="-494414" lvl="1" marL="1483245" rtl="0" algn="l">
              <a:spcBef>
                <a:spcPts val="0"/>
              </a:spcBef>
              <a:spcAft>
                <a:spcPts val="0"/>
              </a:spcAft>
              <a:buSzPts val="1947"/>
              <a:buFont typeface="Arial"/>
              <a:buChar char="○"/>
            </a:pPr>
            <a:r>
              <a:rPr lang="en" sz="1946" u="sng">
                <a:solidFill>
                  <a:schemeClr val="hlink"/>
                </a:solidFill>
                <a:hlinkClick r:id="rId5"/>
              </a:rPr>
              <a:t>Accessibility of your data visualization matters!</a:t>
            </a:r>
            <a:br>
              <a:rPr lang="en" sz="1946"/>
            </a:br>
            <a:endParaRPr sz="1946"/>
          </a:p>
          <a:p>
            <a:pPr indent="-494414" lvl="0" marL="741622" rtl="0" algn="l">
              <a:spcBef>
                <a:spcPts val="0"/>
              </a:spcBef>
              <a:spcAft>
                <a:spcPts val="0"/>
              </a:spcAft>
              <a:buSzPts val="1947"/>
              <a:buFont typeface="Arial"/>
              <a:buChar char="●"/>
            </a:pPr>
            <a:r>
              <a:rPr lang="en" sz="1946"/>
              <a:t>Color-blindness simulator</a:t>
            </a:r>
            <a:endParaRPr sz="1946"/>
          </a:p>
          <a:p>
            <a:pPr indent="-494414" lvl="1" marL="1483245" rtl="0" algn="l">
              <a:spcBef>
                <a:spcPts val="0"/>
              </a:spcBef>
              <a:spcAft>
                <a:spcPts val="0"/>
              </a:spcAft>
              <a:buSzPts val="1947"/>
              <a:buFont typeface="Arial"/>
              <a:buChar char="○"/>
            </a:pPr>
            <a:r>
              <a:rPr lang="en" sz="1946" u="sng">
                <a:solidFill>
                  <a:schemeClr val="hlink"/>
                </a:solidFill>
                <a:hlinkClick r:id="rId6"/>
              </a:rPr>
              <a:t>Pilestone.com simulator</a:t>
            </a:r>
            <a:endParaRPr sz="1946"/>
          </a:p>
          <a:p>
            <a:pPr indent="-494414" lvl="1" marL="1483245" rtl="0" algn="l">
              <a:spcBef>
                <a:spcPts val="0"/>
              </a:spcBef>
              <a:spcAft>
                <a:spcPts val="0"/>
              </a:spcAft>
              <a:buSzPts val="1947"/>
              <a:buFont typeface="Arial"/>
              <a:buChar char="○"/>
            </a:pPr>
            <a:r>
              <a:rPr lang="en" sz="1946" u="sng">
                <a:solidFill>
                  <a:schemeClr val="hlink"/>
                </a:solidFill>
                <a:hlinkClick r:id="rId7"/>
              </a:rPr>
              <a:t>Contrast checker</a:t>
            </a:r>
            <a:endParaRPr sz="1946"/>
          </a:p>
        </p:txBody>
      </p:sp>
      <p:sp>
        <p:nvSpPr>
          <p:cNvPr id="2686" name="Google Shape;2686;p88"/>
          <p:cNvSpPr txBox="1"/>
          <p:nvPr>
            <p:ph type="title"/>
          </p:nvPr>
        </p:nvSpPr>
        <p:spPr>
          <a:xfrm>
            <a:off x="209775" y="468575"/>
            <a:ext cx="45414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Accessibility </a:t>
            </a:r>
            <a:endParaRPr/>
          </a:p>
        </p:txBody>
      </p:sp>
      <p:sp>
        <p:nvSpPr>
          <p:cNvPr id="2687" name="Google Shape;2687;p88"/>
          <p:cNvSpPr txBox="1"/>
          <p:nvPr>
            <p:ph idx="2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matplotlib</a:t>
            </a:r>
            <a:r>
              <a:rPr b="1"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8" name="Google Shape;2688;p88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Code/Astro 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9" name="Google Shape;2689;p88"/>
          <p:cNvSpPr/>
          <p:nvPr/>
        </p:nvSpPr>
        <p:spPr>
          <a:xfrm>
            <a:off x="4360725" y="452100"/>
            <a:ext cx="3810300" cy="630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Visuals and beyond</a:t>
            </a:r>
            <a:endParaRPr i="1"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90" name="Google Shape;2690;p88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2025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5" name="Google Shape;2695;p89" title="Screen Shot 2025-07-30 at 2.21.28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50" y="1371601"/>
            <a:ext cx="3305643" cy="295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6" name="Google Shape;2696;p89"/>
          <p:cNvSpPr/>
          <p:nvPr/>
        </p:nvSpPr>
        <p:spPr>
          <a:xfrm>
            <a:off x="3296650" y="1143000"/>
            <a:ext cx="3448500" cy="38862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89"/>
          <p:cNvSpPr/>
          <p:nvPr/>
        </p:nvSpPr>
        <p:spPr>
          <a:xfrm>
            <a:off x="6874100" y="1543900"/>
            <a:ext cx="2154000" cy="3045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31905" rotWithShape="0" algn="bl" dist="10635">
              <a:srgbClr val="000000">
                <a:alpha val="10000"/>
              </a:srgbClr>
            </a:outerShdw>
          </a:effectLst>
        </p:spPr>
        <p:txBody>
          <a:bodyPr anchorCtr="0" anchor="ctr" bIns="51050" lIns="51050" spcFirstLastPara="1" rIns="51050" wrap="square" tIns="51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81"/>
          </a:p>
        </p:txBody>
      </p:sp>
      <p:grpSp>
        <p:nvGrpSpPr>
          <p:cNvPr id="2698" name="Google Shape;2698;p89"/>
          <p:cNvGrpSpPr/>
          <p:nvPr/>
        </p:nvGrpSpPr>
        <p:grpSpPr>
          <a:xfrm>
            <a:off x="7088352" y="1644795"/>
            <a:ext cx="281179" cy="115076"/>
            <a:chOff x="5024113" y="2416840"/>
            <a:chExt cx="277873" cy="68400"/>
          </a:xfrm>
        </p:grpSpPr>
        <p:sp>
          <p:nvSpPr>
            <p:cNvPr id="2699" name="Google Shape;2699;p89"/>
            <p:cNvSpPr/>
            <p:nvPr/>
          </p:nvSpPr>
          <p:spPr>
            <a:xfrm>
              <a:off x="5024113" y="241684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2550" lIns="92550" spcFirstLastPara="1" rIns="92550" wrap="square" tIns="925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16"/>
            </a:p>
          </p:txBody>
        </p:sp>
        <p:sp>
          <p:nvSpPr>
            <p:cNvPr id="2700" name="Google Shape;2700;p89"/>
            <p:cNvSpPr/>
            <p:nvPr/>
          </p:nvSpPr>
          <p:spPr>
            <a:xfrm>
              <a:off x="5128849" y="241684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2550" lIns="92550" spcFirstLastPara="1" rIns="92550" wrap="square" tIns="925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16"/>
            </a:p>
          </p:txBody>
        </p:sp>
        <p:sp>
          <p:nvSpPr>
            <p:cNvPr id="2701" name="Google Shape;2701;p89"/>
            <p:cNvSpPr/>
            <p:nvPr/>
          </p:nvSpPr>
          <p:spPr>
            <a:xfrm>
              <a:off x="5233585" y="241684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2550" lIns="92550" spcFirstLastPara="1" rIns="92550" wrap="square" tIns="925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16"/>
            </a:p>
          </p:txBody>
        </p:sp>
      </p:grpSp>
      <p:grpSp>
        <p:nvGrpSpPr>
          <p:cNvPr id="2702" name="Google Shape;2702;p89"/>
          <p:cNvGrpSpPr/>
          <p:nvPr/>
        </p:nvGrpSpPr>
        <p:grpSpPr>
          <a:xfrm>
            <a:off x="3459048" y="1217584"/>
            <a:ext cx="433898" cy="214051"/>
            <a:chOff x="411700" y="2416840"/>
            <a:chExt cx="277873" cy="68400"/>
          </a:xfrm>
        </p:grpSpPr>
        <p:sp>
          <p:nvSpPr>
            <p:cNvPr id="2703" name="Google Shape;2703;p89"/>
            <p:cNvSpPr/>
            <p:nvPr/>
          </p:nvSpPr>
          <p:spPr>
            <a:xfrm>
              <a:off x="411700" y="241684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65400" lIns="65400" spcFirstLastPara="1" rIns="65400" wrap="square" tIns="654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1"/>
            </a:p>
          </p:txBody>
        </p:sp>
        <p:sp>
          <p:nvSpPr>
            <p:cNvPr id="2704" name="Google Shape;2704;p89"/>
            <p:cNvSpPr/>
            <p:nvPr/>
          </p:nvSpPr>
          <p:spPr>
            <a:xfrm>
              <a:off x="516436" y="241684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65400" lIns="65400" spcFirstLastPara="1" rIns="65400" wrap="square" tIns="654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1"/>
            </a:p>
          </p:txBody>
        </p:sp>
        <p:sp>
          <p:nvSpPr>
            <p:cNvPr id="2705" name="Google Shape;2705;p89"/>
            <p:cNvSpPr/>
            <p:nvPr/>
          </p:nvSpPr>
          <p:spPr>
            <a:xfrm>
              <a:off x="621173" y="241684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65400" lIns="65400" spcFirstLastPara="1" rIns="65400" wrap="square" tIns="654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1"/>
            </a:p>
          </p:txBody>
        </p:sp>
      </p:grpSp>
      <p:sp>
        <p:nvSpPr>
          <p:cNvPr id="2706" name="Google Shape;2706;p89"/>
          <p:cNvSpPr txBox="1"/>
          <p:nvPr>
            <p:ph idx="4" type="subTitle"/>
          </p:nvPr>
        </p:nvSpPr>
        <p:spPr>
          <a:xfrm>
            <a:off x="3419575" y="1550325"/>
            <a:ext cx="3225600" cy="3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</a:pPr>
            <a:r>
              <a:rPr lang="en"/>
              <a:t>%matplotlib inline</a:t>
            </a:r>
            <a:br>
              <a:rPr lang="en"/>
            </a:b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</a:pPr>
            <a:r>
              <a:rPr lang="en"/>
              <a:t>Use matplotlib examples to find solutions.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</a:pPr>
            <a:r>
              <a:rPr lang="en"/>
              <a:t>alpha parameter (transparency of the color)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</a:pPr>
            <a:r>
              <a:rPr lang="en"/>
              <a:t>Save figures, e.g., for publications: </a:t>
            </a:r>
            <a:r>
              <a:rPr b="1" lang="en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plt.savefig("figure_z_vs_Mr.pdf")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$\AA$</a:t>
            </a:r>
            <a:r>
              <a:rPr lang="en"/>
              <a:t> for Angstrom units symbol in labels, etc.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/>
              <a:t>check examples in other papers to see how your plot is designed, e.g. magnitudes from dim to bright</a:t>
            </a:r>
            <a:endParaRPr/>
          </a:p>
        </p:txBody>
      </p:sp>
      <p:sp>
        <p:nvSpPr>
          <p:cNvPr id="2707" name="Google Shape;2707;p89"/>
          <p:cNvSpPr txBox="1"/>
          <p:nvPr>
            <p:ph idx="5" type="subTitle"/>
          </p:nvPr>
        </p:nvSpPr>
        <p:spPr>
          <a:xfrm>
            <a:off x="6939950" y="1780550"/>
            <a:ext cx="2020200" cy="2473500"/>
          </a:xfrm>
          <a:prstGeom prst="rect">
            <a:avLst/>
          </a:prstGeom>
        </p:spPr>
        <p:txBody>
          <a:bodyPr anchorCtr="0" anchor="t" bIns="51050" lIns="51050" spcFirstLastPara="1" rIns="51050" wrap="square" tIns="51050">
            <a:spAutoFit/>
          </a:bodyPr>
          <a:lstStyle/>
          <a:p>
            <a:pPr indent="-216519" lvl="0" marL="2552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Char char="●"/>
            </a:pPr>
            <a:r>
              <a:rPr lang="en" sz="1400"/>
              <a:t>Don’t forget to acknowledge / cite.</a:t>
            </a:r>
            <a:endParaRPr sz="1400"/>
          </a:p>
          <a:p>
            <a:pPr indent="0" lvl="0" marL="25523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4"/>
              <a:buNone/>
            </a:pPr>
            <a:r>
              <a:t/>
            </a:r>
            <a:endParaRPr sz="1400"/>
          </a:p>
          <a:p>
            <a:pPr indent="-216519" lvl="0" marL="2552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Light"/>
              <a:buChar char="●"/>
            </a:pPr>
            <a:r>
              <a:rPr lang="en" sz="1400"/>
              <a:t>Don’t ignore accessibility tips, e.g. for color-blind.</a:t>
            </a:r>
            <a:br>
              <a:rPr lang="en" sz="1400"/>
            </a:br>
            <a:endParaRPr sz="1400"/>
          </a:p>
          <a:p>
            <a:pPr indent="-216519" lvl="0" marL="2552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/>
              <a:t>Don’t worry if your solution is different, as long as it works for you, it’s okay!</a:t>
            </a:r>
            <a:endParaRPr sz="1400"/>
          </a:p>
        </p:txBody>
      </p:sp>
      <p:sp>
        <p:nvSpPr>
          <p:cNvPr id="2708" name="Google Shape;2708;p89"/>
          <p:cNvSpPr txBox="1"/>
          <p:nvPr>
            <p:ph type="title"/>
          </p:nvPr>
        </p:nvSpPr>
        <p:spPr>
          <a:xfrm>
            <a:off x="209775" y="468575"/>
            <a:ext cx="15834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Tips</a:t>
            </a:r>
            <a:endParaRPr/>
          </a:p>
        </p:txBody>
      </p:sp>
      <p:sp>
        <p:nvSpPr>
          <p:cNvPr id="2709" name="Google Shape;2709;p89"/>
          <p:cNvSpPr txBox="1"/>
          <p:nvPr>
            <p:ph idx="2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matplotlib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0" name="Google Shape;2710;p89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Code/Astro 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1" name="Google Shape;2711;p89"/>
          <p:cNvSpPr/>
          <p:nvPr/>
        </p:nvSpPr>
        <p:spPr>
          <a:xfrm>
            <a:off x="3165175" y="468575"/>
            <a:ext cx="3225600" cy="630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Do’s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steal like an artist</a:t>
            </a:r>
            <a:endParaRPr i="1"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12" name="Google Shape;2712;p89"/>
          <p:cNvSpPr/>
          <p:nvPr/>
        </p:nvSpPr>
        <p:spPr>
          <a:xfrm>
            <a:off x="7006403" y="770875"/>
            <a:ext cx="1953600" cy="630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Don’ts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13" name="Google Shape;2713;p89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2025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4" name="Google Shape;2714;p89"/>
          <p:cNvSpPr txBox="1"/>
          <p:nvPr/>
        </p:nvSpPr>
        <p:spPr>
          <a:xfrm>
            <a:off x="308600" y="4467700"/>
            <a:ext cx="1321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figure from M. Stone PhD Thesis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715" name="Google Shape;2715;p89"/>
          <p:cNvSpPr txBox="1"/>
          <p:nvPr/>
        </p:nvSpPr>
        <p:spPr>
          <a:xfrm>
            <a:off x="587225" y="1485900"/>
            <a:ext cx="1169700" cy="6303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more bright magnitudes on the top, while the value is more negative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9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90"/>
          <p:cNvSpPr txBox="1"/>
          <p:nvPr>
            <p:ph idx="4" type="subTitle"/>
          </p:nvPr>
        </p:nvSpPr>
        <p:spPr>
          <a:xfrm>
            <a:off x="394975" y="1371600"/>
            <a:ext cx="7726800" cy="3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rgbClr val="00800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" sz="14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50">
                <a:solidFill>
                  <a:srgbClr val="0000F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matplotlib.gridspec</a:t>
            </a:r>
            <a:r>
              <a:rPr lang="en" sz="14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50">
                <a:solidFill>
                  <a:srgbClr val="00800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" sz="14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50">
                <a:solidFill>
                  <a:srgbClr val="0000F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gridspec</a:t>
            </a:r>
            <a:endParaRPr b="1" sz="1450">
              <a:solidFill>
                <a:srgbClr val="0000FF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00800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 sz="14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50">
                <a:solidFill>
                  <a:srgbClr val="0000FF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matplotlib.colorbar</a:t>
            </a:r>
            <a:r>
              <a:rPr lang="en" sz="14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50">
                <a:solidFill>
                  <a:srgbClr val="008000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" sz="14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Colorbar</a:t>
            </a:r>
            <a:endParaRPr sz="14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import seaborn as sns</a:t>
            </a:r>
            <a:endParaRPr sz="14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Accessibility</a:t>
            </a:r>
            <a:endParaRPr sz="1450">
              <a:solidFill>
                <a:srgbClr val="333333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u="sng">
                <a:solidFill>
                  <a:schemeClr val="accent2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https://www.a11y-collective.com/blog/accessible-charts/</a:t>
            </a:r>
            <a:endParaRPr sz="1450">
              <a:solidFill>
                <a:schemeClr val="accent2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accent2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u="sng">
                <a:solidFill>
                  <a:schemeClr val="accent2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https://www.highcharts.com/blog/tutorials/10-guidelines-for-dataviz-accessibility/</a:t>
            </a:r>
            <a:endParaRPr sz="1450">
              <a:solidFill>
                <a:schemeClr val="accent2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accent2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u="sng">
                <a:solidFill>
                  <a:schemeClr val="accent2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https://itaccessibility.uiowa.edu/dataviz#accordion-item-436-3</a:t>
            </a:r>
            <a:endParaRPr sz="1450">
              <a:solidFill>
                <a:schemeClr val="accent2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accent2"/>
              </a:solidFill>
              <a:highlight>
                <a:srgbClr val="F7F7F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u="sng">
                <a:solidFill>
                  <a:schemeClr val="accent2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https://dataservices.library.jhu.edu/wp-content/uploads/sites/41/2024/03/24LDW_AccessibleDataViz_02-2024_NancyShin.pdf</a:t>
            </a:r>
            <a:r>
              <a:rPr lang="en" sz="1450">
                <a:solidFill>
                  <a:schemeClr val="accent2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50">
                <a:solidFill>
                  <a:srgbClr val="333333"/>
                </a:solidFill>
                <a:highlight>
                  <a:srgbClr val="F7F7F7"/>
                </a:highlight>
                <a:latin typeface="Arial"/>
                <a:ea typeface="Arial"/>
                <a:cs typeface="Arial"/>
                <a:sym typeface="Arial"/>
              </a:rPr>
              <a:t>(good examples in the end)</a:t>
            </a:r>
            <a:endParaRPr sz="1600"/>
          </a:p>
        </p:txBody>
      </p:sp>
      <p:sp>
        <p:nvSpPr>
          <p:cNvPr id="2721" name="Google Shape;2721;p90"/>
          <p:cNvSpPr txBox="1"/>
          <p:nvPr>
            <p:ph type="title"/>
          </p:nvPr>
        </p:nvSpPr>
        <p:spPr>
          <a:xfrm>
            <a:off x="209775" y="468575"/>
            <a:ext cx="84285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tips - </a:t>
            </a:r>
            <a:r>
              <a:rPr lang="en">
                <a:solidFill>
                  <a:srgbClr val="FF00FF"/>
                </a:solidFill>
              </a:rPr>
              <a:t>pretty plots :)</a:t>
            </a:r>
            <a:endParaRPr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5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6" name="Google Shape;2726;p91"/>
          <p:cNvGrpSpPr/>
          <p:nvPr/>
        </p:nvGrpSpPr>
        <p:grpSpPr>
          <a:xfrm>
            <a:off x="237475" y="547475"/>
            <a:ext cx="277873" cy="68400"/>
            <a:chOff x="520925" y="1460325"/>
            <a:chExt cx="277873" cy="68400"/>
          </a:xfrm>
        </p:grpSpPr>
        <p:sp>
          <p:nvSpPr>
            <p:cNvPr id="2727" name="Google Shape;2727;p91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1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1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0" name="Google Shape;2730;p91"/>
          <p:cNvSpPr txBox="1"/>
          <p:nvPr>
            <p:ph idx="2" type="body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matplotlib</a:t>
            </a:r>
            <a:endParaRPr/>
          </a:p>
        </p:txBody>
      </p:sp>
      <p:sp>
        <p:nvSpPr>
          <p:cNvPr id="2731" name="Google Shape;2731;p91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Code/Astro 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2" name="Google Shape;2732;p91"/>
          <p:cNvSpPr txBox="1"/>
          <p:nvPr>
            <p:ph type="title"/>
          </p:nvPr>
        </p:nvSpPr>
        <p:spPr>
          <a:xfrm>
            <a:off x="756800" y="391500"/>
            <a:ext cx="81531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</a:t>
            </a:r>
            <a:r>
              <a:rPr lang="en" sz="3000"/>
              <a:t> (20 seconds to write in comments)</a:t>
            </a:r>
            <a:endParaRPr sz="3000"/>
          </a:p>
        </p:txBody>
      </p:sp>
      <p:sp>
        <p:nvSpPr>
          <p:cNvPr id="2733" name="Google Shape;2733;p91"/>
          <p:cNvSpPr txBox="1"/>
          <p:nvPr>
            <p:ph idx="1" type="body"/>
          </p:nvPr>
        </p:nvSpPr>
        <p:spPr>
          <a:xfrm>
            <a:off x="7509125" y="-39600"/>
            <a:ext cx="15249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2025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4" name="Google Shape;2734;p91"/>
          <p:cNvGrpSpPr/>
          <p:nvPr/>
        </p:nvGrpSpPr>
        <p:grpSpPr>
          <a:xfrm>
            <a:off x="1955121" y="1900523"/>
            <a:ext cx="6189786" cy="3002318"/>
            <a:chOff x="2791107" y="1244647"/>
            <a:chExt cx="3561647" cy="2654100"/>
          </a:xfrm>
        </p:grpSpPr>
        <p:sp>
          <p:nvSpPr>
            <p:cNvPr id="2735" name="Google Shape;2735;p91"/>
            <p:cNvSpPr/>
            <p:nvPr/>
          </p:nvSpPr>
          <p:spPr>
            <a:xfrm flipH="1" rot="5400000">
              <a:off x="3283753" y="829747"/>
              <a:ext cx="2654100" cy="3483900"/>
            </a:xfrm>
            <a:prstGeom prst="rect">
              <a:avLst/>
            </a:prstGeom>
            <a:solidFill>
              <a:srgbClr val="C5D86F"/>
            </a:solidFill>
            <a:ln>
              <a:noFill/>
            </a:ln>
          </p:spPr>
          <p:txBody>
            <a:bodyPr anchorCtr="0" anchor="ctr" bIns="128475" lIns="128475" spcFirstLastPara="1" rIns="128475" wrap="square" tIns="1284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935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6" name="Google Shape;2736;p91"/>
            <p:cNvSpPr/>
            <p:nvPr/>
          </p:nvSpPr>
          <p:spPr>
            <a:xfrm flipH="1" rot="5400000">
              <a:off x="2772807" y="3538475"/>
              <a:ext cx="189300" cy="152700"/>
            </a:xfrm>
            <a:prstGeom prst="diamond">
              <a:avLst/>
            </a:prstGeom>
            <a:solidFill>
              <a:srgbClr val="C5D86F"/>
            </a:solidFill>
            <a:ln>
              <a:noFill/>
            </a:ln>
          </p:spPr>
          <p:txBody>
            <a:bodyPr anchorCtr="0" anchor="ctr" bIns="128475" lIns="128475" spcFirstLastPara="1" rIns="128475" wrap="square" tIns="1284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935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7" name="Google Shape;2737;p91"/>
            <p:cNvSpPr/>
            <p:nvPr/>
          </p:nvSpPr>
          <p:spPr>
            <a:xfrm flipH="1" rot="5400000">
              <a:off x="2772807" y="3349203"/>
              <a:ext cx="189300" cy="152700"/>
            </a:xfrm>
            <a:prstGeom prst="diamond">
              <a:avLst/>
            </a:prstGeom>
            <a:solidFill>
              <a:srgbClr val="C5D86F"/>
            </a:solidFill>
            <a:ln>
              <a:noFill/>
            </a:ln>
          </p:spPr>
          <p:txBody>
            <a:bodyPr anchorCtr="0" anchor="ctr" bIns="128475" lIns="128475" spcFirstLastPara="1" rIns="128475" wrap="square" tIns="1284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935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8" name="Google Shape;2738;p91"/>
            <p:cNvSpPr/>
            <p:nvPr/>
          </p:nvSpPr>
          <p:spPr>
            <a:xfrm flipH="1" rot="5400000">
              <a:off x="2772807" y="3159930"/>
              <a:ext cx="189300" cy="152700"/>
            </a:xfrm>
            <a:prstGeom prst="diamond">
              <a:avLst/>
            </a:prstGeom>
            <a:solidFill>
              <a:srgbClr val="C5D86F"/>
            </a:solidFill>
            <a:ln>
              <a:noFill/>
            </a:ln>
          </p:spPr>
          <p:txBody>
            <a:bodyPr anchorCtr="0" anchor="ctr" bIns="128475" lIns="128475" spcFirstLastPara="1" rIns="128475" wrap="square" tIns="1284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935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9" name="Google Shape;2739;p91"/>
            <p:cNvSpPr/>
            <p:nvPr/>
          </p:nvSpPr>
          <p:spPr>
            <a:xfrm flipH="1" rot="5400000">
              <a:off x="2772807" y="2970658"/>
              <a:ext cx="189300" cy="152700"/>
            </a:xfrm>
            <a:prstGeom prst="diamond">
              <a:avLst/>
            </a:prstGeom>
            <a:solidFill>
              <a:srgbClr val="C5D86F"/>
            </a:solidFill>
            <a:ln>
              <a:noFill/>
            </a:ln>
          </p:spPr>
          <p:txBody>
            <a:bodyPr anchorCtr="0" anchor="ctr" bIns="128475" lIns="128475" spcFirstLastPara="1" rIns="128475" wrap="square" tIns="1284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935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0" name="Google Shape;2740;p91"/>
            <p:cNvSpPr/>
            <p:nvPr/>
          </p:nvSpPr>
          <p:spPr>
            <a:xfrm flipH="1" rot="5400000">
              <a:off x="2772807" y="2781385"/>
              <a:ext cx="189300" cy="152700"/>
            </a:xfrm>
            <a:prstGeom prst="diamond">
              <a:avLst/>
            </a:prstGeom>
            <a:solidFill>
              <a:srgbClr val="C5D86F"/>
            </a:solidFill>
            <a:ln>
              <a:noFill/>
            </a:ln>
          </p:spPr>
          <p:txBody>
            <a:bodyPr anchorCtr="0" anchor="ctr" bIns="128475" lIns="128475" spcFirstLastPara="1" rIns="128475" wrap="square" tIns="1284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935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1" name="Google Shape;2741;p91"/>
            <p:cNvSpPr/>
            <p:nvPr/>
          </p:nvSpPr>
          <p:spPr>
            <a:xfrm flipH="1" rot="5400000">
              <a:off x="2772807" y="2592113"/>
              <a:ext cx="189300" cy="152700"/>
            </a:xfrm>
            <a:prstGeom prst="diamond">
              <a:avLst/>
            </a:prstGeom>
            <a:solidFill>
              <a:srgbClr val="C5D86F"/>
            </a:solidFill>
            <a:ln>
              <a:noFill/>
            </a:ln>
          </p:spPr>
          <p:txBody>
            <a:bodyPr anchorCtr="0" anchor="ctr" bIns="128475" lIns="128475" spcFirstLastPara="1" rIns="128475" wrap="square" tIns="1284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935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2" name="Google Shape;2742;p91"/>
            <p:cNvSpPr/>
            <p:nvPr/>
          </p:nvSpPr>
          <p:spPr>
            <a:xfrm flipH="1" rot="5400000">
              <a:off x="2772807" y="2402841"/>
              <a:ext cx="189300" cy="152700"/>
            </a:xfrm>
            <a:prstGeom prst="diamond">
              <a:avLst/>
            </a:prstGeom>
            <a:solidFill>
              <a:srgbClr val="C5D86F"/>
            </a:solidFill>
            <a:ln>
              <a:noFill/>
            </a:ln>
          </p:spPr>
          <p:txBody>
            <a:bodyPr anchorCtr="0" anchor="ctr" bIns="128475" lIns="128475" spcFirstLastPara="1" rIns="128475" wrap="square" tIns="1284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935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3" name="Google Shape;2743;p91"/>
            <p:cNvSpPr/>
            <p:nvPr/>
          </p:nvSpPr>
          <p:spPr>
            <a:xfrm flipH="1" rot="5400000">
              <a:off x="2772807" y="2213568"/>
              <a:ext cx="189300" cy="152700"/>
            </a:xfrm>
            <a:prstGeom prst="diamond">
              <a:avLst/>
            </a:prstGeom>
            <a:solidFill>
              <a:srgbClr val="C5D86F"/>
            </a:solidFill>
            <a:ln>
              <a:noFill/>
            </a:ln>
          </p:spPr>
          <p:txBody>
            <a:bodyPr anchorCtr="0" anchor="ctr" bIns="128475" lIns="128475" spcFirstLastPara="1" rIns="128475" wrap="square" tIns="1284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935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4" name="Google Shape;2744;p91"/>
            <p:cNvSpPr/>
            <p:nvPr/>
          </p:nvSpPr>
          <p:spPr>
            <a:xfrm flipH="1" rot="5400000">
              <a:off x="2772807" y="2024296"/>
              <a:ext cx="189300" cy="152700"/>
            </a:xfrm>
            <a:prstGeom prst="diamond">
              <a:avLst/>
            </a:prstGeom>
            <a:solidFill>
              <a:srgbClr val="C5D86F"/>
            </a:solidFill>
            <a:ln>
              <a:noFill/>
            </a:ln>
          </p:spPr>
          <p:txBody>
            <a:bodyPr anchorCtr="0" anchor="ctr" bIns="128475" lIns="128475" spcFirstLastPara="1" rIns="128475" wrap="square" tIns="1284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935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5" name="Google Shape;2745;p91"/>
            <p:cNvSpPr/>
            <p:nvPr/>
          </p:nvSpPr>
          <p:spPr>
            <a:xfrm flipH="1" rot="5400000">
              <a:off x="2772807" y="1835024"/>
              <a:ext cx="189300" cy="152700"/>
            </a:xfrm>
            <a:prstGeom prst="diamond">
              <a:avLst/>
            </a:prstGeom>
            <a:solidFill>
              <a:srgbClr val="C5D86F"/>
            </a:solidFill>
            <a:ln>
              <a:noFill/>
            </a:ln>
          </p:spPr>
          <p:txBody>
            <a:bodyPr anchorCtr="0" anchor="ctr" bIns="128475" lIns="128475" spcFirstLastPara="1" rIns="128475" wrap="square" tIns="1284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935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6" name="Google Shape;2746;p91"/>
            <p:cNvSpPr/>
            <p:nvPr/>
          </p:nvSpPr>
          <p:spPr>
            <a:xfrm flipH="1" rot="5400000">
              <a:off x="2772807" y="1645751"/>
              <a:ext cx="189300" cy="152700"/>
            </a:xfrm>
            <a:prstGeom prst="diamond">
              <a:avLst/>
            </a:prstGeom>
            <a:solidFill>
              <a:srgbClr val="C5D86F"/>
            </a:solidFill>
            <a:ln>
              <a:noFill/>
            </a:ln>
          </p:spPr>
          <p:txBody>
            <a:bodyPr anchorCtr="0" anchor="ctr" bIns="128475" lIns="128475" spcFirstLastPara="1" rIns="128475" wrap="square" tIns="1284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935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7" name="Google Shape;2747;p91"/>
            <p:cNvSpPr/>
            <p:nvPr/>
          </p:nvSpPr>
          <p:spPr>
            <a:xfrm flipH="1" rot="5400000">
              <a:off x="2772807" y="1456479"/>
              <a:ext cx="189300" cy="152700"/>
            </a:xfrm>
            <a:prstGeom prst="diamond">
              <a:avLst/>
            </a:prstGeom>
            <a:solidFill>
              <a:srgbClr val="C5D86F"/>
            </a:solidFill>
            <a:ln>
              <a:noFill/>
            </a:ln>
          </p:spPr>
          <p:txBody>
            <a:bodyPr anchorCtr="0" anchor="ctr" bIns="128475" lIns="128475" spcFirstLastPara="1" rIns="128475" wrap="square" tIns="1284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935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8" name="Google Shape;2748;p91"/>
            <p:cNvSpPr/>
            <p:nvPr/>
          </p:nvSpPr>
          <p:spPr>
            <a:xfrm flipH="1" rot="5400000">
              <a:off x="2772807" y="1267207"/>
              <a:ext cx="189300" cy="152700"/>
            </a:xfrm>
            <a:prstGeom prst="diamond">
              <a:avLst/>
            </a:prstGeom>
            <a:solidFill>
              <a:srgbClr val="C5D86F"/>
            </a:solidFill>
            <a:ln>
              <a:noFill/>
            </a:ln>
          </p:spPr>
          <p:txBody>
            <a:bodyPr anchorCtr="0" anchor="ctr" bIns="128475" lIns="128475" spcFirstLastPara="1" rIns="128475" wrap="square" tIns="1284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935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49" name="Google Shape;2749;p91"/>
            <p:cNvSpPr/>
            <p:nvPr/>
          </p:nvSpPr>
          <p:spPr>
            <a:xfrm flipH="1" rot="5400000">
              <a:off x="2772807" y="3727747"/>
              <a:ext cx="189300" cy="152700"/>
            </a:xfrm>
            <a:prstGeom prst="diamond">
              <a:avLst/>
            </a:prstGeom>
            <a:solidFill>
              <a:srgbClr val="C5D86F"/>
            </a:solidFill>
            <a:ln>
              <a:noFill/>
            </a:ln>
          </p:spPr>
          <p:txBody>
            <a:bodyPr anchorCtr="0" anchor="ctr" bIns="128475" lIns="128475" spcFirstLastPara="1" rIns="128475" wrap="square" tIns="1284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935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50" name="Google Shape;2750;p91"/>
            <p:cNvSpPr txBox="1"/>
            <p:nvPr/>
          </p:nvSpPr>
          <p:spPr>
            <a:xfrm>
              <a:off x="3024000" y="1244750"/>
              <a:ext cx="3194700" cy="56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475" lIns="128475" spcFirstLastPara="1" rIns="128475" wrap="square" tIns="12847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618"/>
                <a:buNone/>
              </a:pPr>
              <a:r>
                <a:rPr lang="en" sz="3148">
                  <a:solidFill>
                    <a:srgbClr val="282929"/>
                  </a:solidFill>
                  <a:latin typeface="Noto Serif Gujarati"/>
                  <a:ea typeface="Noto Serif Gujarati"/>
                  <a:cs typeface="Noto Serif Gujarati"/>
                  <a:sym typeface="Noto Serif Gujarati"/>
                </a:rPr>
                <a:t>Which style do you prefer?</a:t>
              </a:r>
              <a:endParaRPr sz="3148">
                <a:solidFill>
                  <a:srgbClr val="282929"/>
                </a:solidFill>
                <a:latin typeface="Noto Serif Gujarati"/>
                <a:ea typeface="Noto Serif Gujarati"/>
                <a:cs typeface="Noto Serif Gujarati"/>
                <a:sym typeface="Noto Serif Gujarati"/>
              </a:endParaRPr>
            </a:p>
          </p:txBody>
        </p:sp>
        <p:sp>
          <p:nvSpPr>
            <p:cNvPr id="2751" name="Google Shape;2751;p91"/>
            <p:cNvSpPr txBox="1"/>
            <p:nvPr/>
          </p:nvSpPr>
          <p:spPr>
            <a:xfrm>
              <a:off x="3590800" y="1902325"/>
              <a:ext cx="27042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48">
                  <a:solidFill>
                    <a:srgbClr val="282929"/>
                  </a:solidFill>
                  <a:latin typeface="Noto Serif Gujarati"/>
                  <a:ea typeface="Noto Serif Gujarati"/>
                  <a:cs typeface="Noto Serif Gujarati"/>
                  <a:sym typeface="Noto Serif Gujarati"/>
                </a:rPr>
                <a:t>ax.plot</a:t>
              </a:r>
              <a:endParaRPr sz="2248">
                <a:solidFill>
                  <a:srgbClr val="282929"/>
                </a:solidFill>
                <a:latin typeface="Noto Serif Gujarati"/>
                <a:ea typeface="Noto Serif Gujarati"/>
                <a:cs typeface="Noto Serif Gujarati"/>
                <a:sym typeface="Noto Serif Gujarati"/>
              </a:endParaRPr>
            </a:p>
          </p:txBody>
        </p:sp>
        <p:sp>
          <p:nvSpPr>
            <p:cNvPr id="2752" name="Google Shape;2752;p91"/>
            <p:cNvSpPr txBox="1"/>
            <p:nvPr/>
          </p:nvSpPr>
          <p:spPr>
            <a:xfrm>
              <a:off x="3590800" y="2386167"/>
              <a:ext cx="27042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48">
                  <a:solidFill>
                    <a:srgbClr val="282929"/>
                  </a:solidFill>
                  <a:latin typeface="Noto Serif Gujarati"/>
                  <a:ea typeface="Noto Serif Gujarati"/>
                  <a:cs typeface="Noto Serif Gujarati"/>
                  <a:sym typeface="Noto Serif Gujarati"/>
                </a:rPr>
                <a:t>plt.plot</a:t>
              </a:r>
              <a:endParaRPr sz="2248">
                <a:solidFill>
                  <a:srgbClr val="282929"/>
                </a:solidFill>
                <a:latin typeface="Noto Serif Gujarati"/>
                <a:ea typeface="Noto Serif Gujarati"/>
                <a:cs typeface="Noto Serif Gujarati"/>
                <a:sym typeface="Noto Serif Gujarati"/>
              </a:endParaRPr>
            </a:p>
          </p:txBody>
        </p:sp>
        <p:sp>
          <p:nvSpPr>
            <p:cNvPr id="2753" name="Google Shape;2753;p91"/>
            <p:cNvSpPr/>
            <p:nvPr/>
          </p:nvSpPr>
          <p:spPr>
            <a:xfrm>
              <a:off x="3100210" y="1911742"/>
              <a:ext cx="361500" cy="361500"/>
            </a:xfrm>
            <a:prstGeom prst="ellipse">
              <a:avLst/>
            </a:prstGeom>
            <a:noFill/>
            <a:ln cap="flat" cmpd="sng" w="26775">
              <a:solidFill>
                <a:srgbClr val="2829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64225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67">
                  <a:solidFill>
                    <a:srgbClr val="282929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A</a:t>
              </a:r>
              <a:endParaRPr sz="1967">
                <a:solidFill>
                  <a:srgbClr val="282929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54" name="Google Shape;2754;p91"/>
            <p:cNvSpPr/>
            <p:nvPr/>
          </p:nvSpPr>
          <p:spPr>
            <a:xfrm>
              <a:off x="3100210" y="2394421"/>
              <a:ext cx="361500" cy="361500"/>
            </a:xfrm>
            <a:prstGeom prst="ellipse">
              <a:avLst/>
            </a:prstGeom>
            <a:noFill/>
            <a:ln cap="flat" cmpd="sng" w="26775">
              <a:solidFill>
                <a:srgbClr val="2829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64225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67">
                  <a:solidFill>
                    <a:srgbClr val="282929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B</a:t>
              </a:r>
              <a:endParaRPr sz="1967">
                <a:solidFill>
                  <a:srgbClr val="282929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55" name="Google Shape;2755;p91"/>
            <p:cNvSpPr/>
            <p:nvPr/>
          </p:nvSpPr>
          <p:spPr>
            <a:xfrm>
              <a:off x="3100210" y="2877111"/>
              <a:ext cx="361500" cy="361500"/>
            </a:xfrm>
            <a:prstGeom prst="ellipse">
              <a:avLst/>
            </a:prstGeom>
            <a:noFill/>
            <a:ln cap="flat" cmpd="sng" w="26775">
              <a:solidFill>
                <a:srgbClr val="28292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64225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67">
                  <a:solidFill>
                    <a:srgbClr val="282929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</a:t>
              </a:r>
              <a:endParaRPr sz="1967">
                <a:solidFill>
                  <a:srgbClr val="282929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2756" name="Google Shape;2756;p91"/>
            <p:cNvSpPr txBox="1"/>
            <p:nvPr/>
          </p:nvSpPr>
          <p:spPr>
            <a:xfrm>
              <a:off x="3590800" y="2870008"/>
              <a:ext cx="27042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48">
                  <a:solidFill>
                    <a:srgbClr val="282929"/>
                  </a:solidFill>
                  <a:latin typeface="Noto Serif Gujarati"/>
                  <a:ea typeface="Noto Serif Gujarati"/>
                  <a:cs typeface="Noto Serif Gujarati"/>
                  <a:sym typeface="Noto Serif Gujarati"/>
                </a:rPr>
                <a:t>____ (other thoughts)</a:t>
              </a:r>
              <a:endParaRPr sz="2248">
                <a:solidFill>
                  <a:srgbClr val="282929"/>
                </a:solidFill>
                <a:latin typeface="Noto Serif Gujarati"/>
                <a:ea typeface="Noto Serif Gujarati"/>
                <a:cs typeface="Noto Serif Gujarati"/>
                <a:sym typeface="Noto Serif Gujarat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80"/>
          <p:cNvSpPr/>
          <p:nvPr/>
        </p:nvSpPr>
        <p:spPr>
          <a:xfrm>
            <a:off x="1165350" y="491225"/>
            <a:ext cx="6813300" cy="892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0" name="Google Shape;2260;p80"/>
          <p:cNvGrpSpPr/>
          <p:nvPr/>
        </p:nvGrpSpPr>
        <p:grpSpPr>
          <a:xfrm>
            <a:off x="7317975" y="721788"/>
            <a:ext cx="429650" cy="431375"/>
            <a:chOff x="6684050" y="721788"/>
            <a:chExt cx="429650" cy="431375"/>
          </a:xfrm>
        </p:grpSpPr>
        <p:sp>
          <p:nvSpPr>
            <p:cNvPr id="2261" name="Google Shape;2261;p80"/>
            <p:cNvSpPr/>
            <p:nvPr/>
          </p:nvSpPr>
          <p:spPr>
            <a:xfrm>
              <a:off x="6684050" y="721788"/>
              <a:ext cx="342900" cy="3429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62" name="Google Shape;2262;p80"/>
            <p:cNvCxnSpPr/>
            <p:nvPr/>
          </p:nvCxnSpPr>
          <p:spPr>
            <a:xfrm>
              <a:off x="6973000" y="1012463"/>
              <a:ext cx="140700" cy="1407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63" name="Google Shape;2263;p80"/>
          <p:cNvSpPr/>
          <p:nvPr/>
        </p:nvSpPr>
        <p:spPr>
          <a:xfrm>
            <a:off x="2139751" y="3332875"/>
            <a:ext cx="3599700" cy="17499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AFAFA"/>
                </a:solidFill>
                <a:highlight>
                  <a:srgbClr val="14181E"/>
                </a:highlight>
              </a:rPr>
              <a:t>If Matplotlib contributes to a project that leads to a scientific publication, please acknowledge this fact by citing </a:t>
            </a:r>
            <a:r>
              <a:rPr lang="en" sz="1200" u="sng">
                <a:solidFill>
                  <a:srgbClr val="B1D3E7"/>
                </a:solidFill>
                <a:highlight>
                  <a:srgbClr val="14181E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J. D. Hunter, "Matplotlib: A 2D Graphics Environment", Computing in Science &amp; Engineering, vol. 9, no. 3, pp. 90-95, 2007</a:t>
            </a:r>
            <a:r>
              <a:rPr lang="en" sz="1200">
                <a:solidFill>
                  <a:srgbClr val="FAFAFA"/>
                </a:solidFill>
                <a:highlight>
                  <a:srgbClr val="14181E"/>
                </a:highlight>
              </a:rPr>
              <a:t>.</a:t>
            </a:r>
            <a:endParaRPr sz="1200">
              <a:solidFill>
                <a:srgbClr val="FAFAFA"/>
              </a:solidFill>
              <a:highlight>
                <a:srgbClr val="14181E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4" name="Google Shape;2264;p80"/>
          <p:cNvSpPr/>
          <p:nvPr/>
        </p:nvSpPr>
        <p:spPr>
          <a:xfrm>
            <a:off x="278363" y="1483450"/>
            <a:ext cx="1689300" cy="16794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5" name="Google Shape;2265;p80"/>
          <p:cNvGrpSpPr/>
          <p:nvPr/>
        </p:nvGrpSpPr>
        <p:grpSpPr>
          <a:xfrm>
            <a:off x="348538" y="1584775"/>
            <a:ext cx="277873" cy="68400"/>
            <a:chOff x="1240925" y="1619925"/>
            <a:chExt cx="277873" cy="68400"/>
          </a:xfrm>
        </p:grpSpPr>
        <p:sp>
          <p:nvSpPr>
            <p:cNvPr id="2266" name="Google Shape;2266;p80"/>
            <p:cNvSpPr/>
            <p:nvPr/>
          </p:nvSpPr>
          <p:spPr>
            <a:xfrm>
              <a:off x="1240925" y="16199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80"/>
            <p:cNvSpPr/>
            <p:nvPr/>
          </p:nvSpPr>
          <p:spPr>
            <a:xfrm>
              <a:off x="1345661" y="16199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80"/>
            <p:cNvSpPr/>
            <p:nvPr/>
          </p:nvSpPr>
          <p:spPr>
            <a:xfrm>
              <a:off x="1450398" y="16199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9" name="Google Shape;2269;p80"/>
          <p:cNvGrpSpPr/>
          <p:nvPr/>
        </p:nvGrpSpPr>
        <p:grpSpPr>
          <a:xfrm>
            <a:off x="1240925" y="3434200"/>
            <a:ext cx="277873" cy="68400"/>
            <a:chOff x="1240925" y="3434200"/>
            <a:chExt cx="277873" cy="68400"/>
          </a:xfrm>
        </p:grpSpPr>
        <p:sp>
          <p:nvSpPr>
            <p:cNvPr id="2270" name="Google Shape;2270;p80"/>
            <p:cNvSpPr/>
            <p:nvPr/>
          </p:nvSpPr>
          <p:spPr>
            <a:xfrm>
              <a:off x="1240925" y="343420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80"/>
            <p:cNvSpPr/>
            <p:nvPr/>
          </p:nvSpPr>
          <p:spPr>
            <a:xfrm>
              <a:off x="1345661" y="343420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80"/>
            <p:cNvSpPr/>
            <p:nvPr/>
          </p:nvSpPr>
          <p:spPr>
            <a:xfrm>
              <a:off x="1450398" y="343420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3" name="Google Shape;2273;p80"/>
          <p:cNvSpPr/>
          <p:nvPr/>
        </p:nvSpPr>
        <p:spPr>
          <a:xfrm flipH="1">
            <a:off x="-12" y="3332878"/>
            <a:ext cx="2246037" cy="1749741"/>
          </a:xfrm>
          <a:custGeom>
            <a:rect b="b" l="l" r="r" t="t"/>
            <a:pathLst>
              <a:path extrusionOk="0" h="949656" w="1775523">
                <a:moveTo>
                  <a:pt x="1439418" y="0"/>
                </a:moveTo>
                <a:lnTo>
                  <a:pt x="336232" y="0"/>
                </a:lnTo>
                <a:cubicBezTo>
                  <a:pt x="151320" y="0"/>
                  <a:pt x="0" y="151321"/>
                  <a:pt x="0" y="336233"/>
                </a:cubicBezTo>
                <a:lnTo>
                  <a:pt x="0" y="336233"/>
                </a:lnTo>
                <a:cubicBezTo>
                  <a:pt x="0" y="521145"/>
                  <a:pt x="151320" y="672465"/>
                  <a:pt x="336232" y="672465"/>
                </a:cubicBezTo>
                <a:lnTo>
                  <a:pt x="1208913" y="672465"/>
                </a:lnTo>
                <a:cubicBezTo>
                  <a:pt x="1243330" y="724091"/>
                  <a:pt x="1406017" y="956183"/>
                  <a:pt x="1544828" y="949516"/>
                </a:cubicBezTo>
                <a:lnTo>
                  <a:pt x="1545018" y="949516"/>
                </a:lnTo>
                <a:cubicBezTo>
                  <a:pt x="1551940" y="949516"/>
                  <a:pt x="1555750" y="941515"/>
                  <a:pt x="1551305" y="936181"/>
                </a:cubicBezTo>
                <a:cubicBezTo>
                  <a:pt x="1540700" y="923481"/>
                  <a:pt x="1529143" y="904431"/>
                  <a:pt x="1523365" y="893763"/>
                </a:cubicBezTo>
                <a:cubicBezTo>
                  <a:pt x="1516825" y="881761"/>
                  <a:pt x="1463993" y="766191"/>
                  <a:pt x="1473073" y="670751"/>
                </a:cubicBezTo>
                <a:cubicBezTo>
                  <a:pt x="1642300" y="653669"/>
                  <a:pt x="1775524" y="509778"/>
                  <a:pt x="1775524" y="336233"/>
                </a:cubicBezTo>
                <a:lnTo>
                  <a:pt x="1775524" y="336233"/>
                </a:lnTo>
                <a:cubicBezTo>
                  <a:pt x="1775524" y="151321"/>
                  <a:pt x="1624203" y="0"/>
                  <a:pt x="14392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74" name="Google Shape;2274;p80"/>
          <p:cNvSpPr/>
          <p:nvPr/>
        </p:nvSpPr>
        <p:spPr>
          <a:xfrm>
            <a:off x="5835050" y="2437650"/>
            <a:ext cx="3198900" cy="2544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42685" rotWithShape="0" algn="bl" dist="14228">
              <a:srgbClr val="000000">
                <a:alpha val="12000"/>
              </a:srgbClr>
            </a:outerShdw>
          </a:effectLst>
        </p:spPr>
        <p:txBody>
          <a:bodyPr anchorCtr="0" anchor="ctr" bIns="68275" lIns="68275" spcFirstLastPara="1" rIns="68275" wrap="square" tIns="68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5"/>
              <a:t>  </a:t>
            </a:r>
            <a:endParaRPr sz="1045"/>
          </a:p>
        </p:txBody>
      </p:sp>
      <p:sp>
        <p:nvSpPr>
          <p:cNvPr id="2275" name="Google Shape;2275;p80"/>
          <p:cNvSpPr txBox="1"/>
          <p:nvPr>
            <p:ph idx="2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matplotlib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6" name="Google Shape;2276;p80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Code/Astro 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7" name="Google Shape;2277;p80"/>
          <p:cNvCxnSpPr/>
          <p:nvPr/>
        </p:nvCxnSpPr>
        <p:spPr>
          <a:xfrm rot="10800000">
            <a:off x="4643725" y="563700"/>
            <a:ext cx="0" cy="71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78" name="Google Shape;2278;p80" title="john-d-hunter-c9f165ff-a10e-4f0b-a5db-6dac1083e23-resize-750.jpeg"/>
          <p:cNvPicPr preferRelativeResize="0"/>
          <p:nvPr/>
        </p:nvPicPr>
        <p:blipFill rotWithShape="1">
          <a:blip r:embed="rId4">
            <a:alphaModFix/>
          </a:blip>
          <a:srcRect b="18902" l="0" r="0" t="18896"/>
          <a:stretch/>
        </p:blipFill>
        <p:spPr>
          <a:xfrm>
            <a:off x="272963" y="1744004"/>
            <a:ext cx="1700100" cy="1418700"/>
          </a:xfrm>
          <a:prstGeom prst="round2SameRect">
            <a:avLst>
              <a:gd fmla="val 2310" name="adj1"/>
              <a:gd fmla="val 0" name="adj2"/>
            </a:avLst>
          </a:prstGeom>
          <a:noFill/>
          <a:ln>
            <a:noFill/>
          </a:ln>
        </p:spPr>
      </p:pic>
      <p:sp>
        <p:nvSpPr>
          <p:cNvPr id="2279" name="Google Shape;2279;p80"/>
          <p:cNvSpPr txBox="1"/>
          <p:nvPr/>
        </p:nvSpPr>
        <p:spPr>
          <a:xfrm>
            <a:off x="221175" y="3434200"/>
            <a:ext cx="1804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University of Chicago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80" name="Google Shape;2280;p80"/>
          <p:cNvSpPr txBox="1"/>
          <p:nvPr/>
        </p:nvSpPr>
        <p:spPr>
          <a:xfrm>
            <a:off x="2163750" y="4752325"/>
            <a:ext cx="3551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Source: matplotlib website and wikipedia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81" name="Google Shape;2281;p80"/>
          <p:cNvSpPr txBox="1"/>
          <p:nvPr/>
        </p:nvSpPr>
        <p:spPr>
          <a:xfrm>
            <a:off x="6029991" y="2519174"/>
            <a:ext cx="2845800" cy="2351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68275" lIns="68275" spcFirstLastPara="1" rIns="68275" wrap="square" tIns="6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2"/>
              <a:buNone/>
            </a:pPr>
            <a:r>
              <a:rPr lang="en" sz="709">
                <a:solidFill>
                  <a:srgbClr val="00E0E0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@Article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709">
                <a:solidFill>
                  <a:srgbClr val="FFD900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Hunter:2007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9">
              <a:solidFill>
                <a:srgbClr val="FAFAFA"/>
              </a:solidFill>
              <a:highlight>
                <a:srgbClr val="2931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2"/>
              <a:buNone/>
            </a:pP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09">
                <a:solidFill>
                  <a:srgbClr val="FFD900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Author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  = </a:t>
            </a:r>
            <a:r>
              <a:rPr lang="en" sz="709">
                <a:solidFill>
                  <a:srgbClr val="ABE338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{Hunter, J. D.}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9">
              <a:solidFill>
                <a:srgbClr val="FAFAFA"/>
              </a:solidFill>
              <a:highlight>
                <a:srgbClr val="2931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2"/>
              <a:buNone/>
            </a:pP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09">
                <a:solidFill>
                  <a:srgbClr val="FFD900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   = </a:t>
            </a:r>
            <a:r>
              <a:rPr lang="en" sz="709">
                <a:solidFill>
                  <a:srgbClr val="ABE338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{Matplotlib: A 2D graphics environment}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9">
              <a:solidFill>
                <a:srgbClr val="FAFAFA"/>
              </a:solidFill>
              <a:highlight>
                <a:srgbClr val="2931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2"/>
              <a:buNone/>
            </a:pP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09">
                <a:solidFill>
                  <a:srgbClr val="FFD900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Journal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 = </a:t>
            </a:r>
            <a:r>
              <a:rPr lang="en" sz="709">
                <a:solidFill>
                  <a:srgbClr val="ABE338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{Computing in Science \&amp; Engineering}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9">
              <a:solidFill>
                <a:srgbClr val="FAFAFA"/>
              </a:solidFill>
              <a:highlight>
                <a:srgbClr val="2931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2"/>
              <a:buNone/>
            </a:pP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09">
                <a:solidFill>
                  <a:srgbClr val="FFD900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Volume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  = </a:t>
            </a:r>
            <a:r>
              <a:rPr lang="en" sz="709">
                <a:solidFill>
                  <a:srgbClr val="ABE338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{9}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9">
              <a:solidFill>
                <a:srgbClr val="FAFAFA"/>
              </a:solidFill>
              <a:highlight>
                <a:srgbClr val="2931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2"/>
              <a:buNone/>
            </a:pP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09">
                <a:solidFill>
                  <a:srgbClr val="FFD900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  = </a:t>
            </a:r>
            <a:r>
              <a:rPr lang="en" sz="709">
                <a:solidFill>
                  <a:srgbClr val="ABE338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{3}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9">
              <a:solidFill>
                <a:srgbClr val="FAFAFA"/>
              </a:solidFill>
              <a:highlight>
                <a:srgbClr val="2931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2"/>
              <a:buNone/>
            </a:pP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09">
                <a:solidFill>
                  <a:srgbClr val="FFD900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Pages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   = </a:t>
            </a:r>
            <a:r>
              <a:rPr lang="en" sz="709">
                <a:solidFill>
                  <a:srgbClr val="ABE338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{90--95}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9">
              <a:solidFill>
                <a:srgbClr val="FAFAFA"/>
              </a:solidFill>
              <a:highlight>
                <a:srgbClr val="2931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2"/>
              <a:buNone/>
            </a:pP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09">
                <a:solidFill>
                  <a:srgbClr val="FFD900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= </a:t>
            </a:r>
            <a:r>
              <a:rPr lang="en" sz="709">
                <a:solidFill>
                  <a:srgbClr val="ABE338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{Matplotlib is a 2D graphics package used for Python for</a:t>
            </a:r>
            <a:endParaRPr sz="709">
              <a:solidFill>
                <a:srgbClr val="FAFAFA"/>
              </a:solidFill>
              <a:highlight>
                <a:srgbClr val="2931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2"/>
              <a:buNone/>
            </a:pPr>
            <a:r>
              <a:rPr lang="en" sz="709">
                <a:solidFill>
                  <a:srgbClr val="ABE338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application development, interactive scripting, and publication-quality</a:t>
            </a:r>
            <a:endParaRPr sz="709">
              <a:solidFill>
                <a:srgbClr val="FAFAFA"/>
              </a:solidFill>
              <a:highlight>
                <a:srgbClr val="2931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2"/>
              <a:buNone/>
            </a:pPr>
            <a:r>
              <a:rPr lang="en" sz="709">
                <a:solidFill>
                  <a:srgbClr val="ABE338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image generation across user interfaces and operating systems.}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9">
              <a:solidFill>
                <a:srgbClr val="FAFAFA"/>
              </a:solidFill>
              <a:highlight>
                <a:srgbClr val="2931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2"/>
              <a:buNone/>
            </a:pP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09">
                <a:solidFill>
                  <a:srgbClr val="FFD900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publisher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09">
                <a:solidFill>
                  <a:srgbClr val="ABE338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{IEEE COMPUTER SOC}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9">
              <a:solidFill>
                <a:srgbClr val="FAFAFA"/>
              </a:solidFill>
              <a:highlight>
                <a:srgbClr val="2931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2"/>
              <a:buNone/>
            </a:pP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09">
                <a:solidFill>
                  <a:srgbClr val="FFD900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doi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     = </a:t>
            </a:r>
            <a:r>
              <a:rPr lang="en" sz="709">
                <a:solidFill>
                  <a:srgbClr val="ABE338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{10.1109/MCSE.2007.55}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9">
              <a:solidFill>
                <a:srgbClr val="FAFAFA"/>
              </a:solidFill>
              <a:highlight>
                <a:srgbClr val="2931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2"/>
              <a:buNone/>
            </a:pP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09">
                <a:solidFill>
                  <a:srgbClr val="FFD900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    = </a:t>
            </a:r>
            <a:r>
              <a:rPr lang="en" sz="709">
                <a:solidFill>
                  <a:srgbClr val="FFD900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2007</a:t>
            </a:r>
            <a:endParaRPr sz="709">
              <a:solidFill>
                <a:srgbClr val="FAFAFA"/>
              </a:solidFill>
              <a:highlight>
                <a:srgbClr val="2931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81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2"/>
              <a:buNone/>
            </a:pP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09">
              <a:solidFill>
                <a:srgbClr val="F8F8F2"/>
              </a:solidFill>
              <a:highlight>
                <a:srgbClr val="2931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2"/>
              <a:buNone/>
            </a:pPr>
            <a:r>
              <a:t/>
            </a:r>
            <a:endParaRPr sz="896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82" name="Google Shape;2282;p80"/>
          <p:cNvSpPr/>
          <p:nvPr/>
        </p:nvSpPr>
        <p:spPr>
          <a:xfrm>
            <a:off x="6560263" y="3233787"/>
            <a:ext cx="162798" cy="200422"/>
          </a:xfrm>
          <a:custGeom>
            <a:rect b="b" l="l" r="r" t="t"/>
            <a:pathLst>
              <a:path extrusionOk="0" h="19170" w="15575">
                <a:moveTo>
                  <a:pt x="0" y="0"/>
                </a:moveTo>
                <a:lnTo>
                  <a:pt x="3354" y="19170"/>
                </a:lnTo>
                <a:lnTo>
                  <a:pt x="7668" y="11502"/>
                </a:lnTo>
                <a:lnTo>
                  <a:pt x="15575" y="88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cxnSp>
        <p:nvCxnSpPr>
          <p:cNvPr id="2283" name="Google Shape;2283;p80"/>
          <p:cNvCxnSpPr/>
          <p:nvPr/>
        </p:nvCxnSpPr>
        <p:spPr>
          <a:xfrm rot="10800000">
            <a:off x="5654175" y="308425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4" name="Google Shape;2284;p80"/>
          <p:cNvCxnSpPr/>
          <p:nvPr/>
        </p:nvCxnSpPr>
        <p:spPr>
          <a:xfrm rot="10800000">
            <a:off x="6168075" y="326695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85" name="Google Shape;2285;p80"/>
          <p:cNvGrpSpPr/>
          <p:nvPr/>
        </p:nvGrpSpPr>
        <p:grpSpPr>
          <a:xfrm>
            <a:off x="2409741" y="1526963"/>
            <a:ext cx="2845885" cy="1805994"/>
            <a:chOff x="-1501353" y="1025810"/>
            <a:chExt cx="1717700" cy="1191525"/>
          </a:xfrm>
        </p:grpSpPr>
        <p:sp>
          <p:nvSpPr>
            <p:cNvPr id="2286" name="Google Shape;2286;p80"/>
            <p:cNvSpPr/>
            <p:nvPr/>
          </p:nvSpPr>
          <p:spPr>
            <a:xfrm>
              <a:off x="-1501353" y="1890733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79175" lIns="158375" spcFirstLastPara="1" rIns="158375" wrap="square" tIns="79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117"/>
            </a:p>
          </p:txBody>
        </p:sp>
        <p:sp>
          <p:nvSpPr>
            <p:cNvPr id="2287" name="Google Shape;2287;p80"/>
            <p:cNvSpPr/>
            <p:nvPr/>
          </p:nvSpPr>
          <p:spPr>
            <a:xfrm>
              <a:off x="-1501353" y="1674482"/>
              <a:ext cx="1717700" cy="326643"/>
            </a:xfrm>
            <a:custGeom>
              <a:rect b="b" l="l" r="r" t="t"/>
              <a:pathLst>
                <a:path extrusionOk="0" h="326643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43"/>
                  </a:lnTo>
                  <a:lnTo>
                    <a:pt x="432340" y="32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79175" lIns="158375" spcFirstLastPara="1" rIns="158375" wrap="square" tIns="79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117"/>
            </a:p>
          </p:txBody>
        </p:sp>
        <p:sp>
          <p:nvSpPr>
            <p:cNvPr id="2288" name="Google Shape;2288;p80"/>
            <p:cNvSpPr/>
            <p:nvPr/>
          </p:nvSpPr>
          <p:spPr>
            <a:xfrm>
              <a:off x="-1501353" y="1458272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79175" lIns="158375" spcFirstLastPara="1" rIns="158375" wrap="square" tIns="79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117"/>
            </a:p>
          </p:txBody>
        </p:sp>
        <p:sp>
          <p:nvSpPr>
            <p:cNvPr id="2289" name="Google Shape;2289;p80"/>
            <p:cNvSpPr/>
            <p:nvPr/>
          </p:nvSpPr>
          <p:spPr>
            <a:xfrm>
              <a:off x="-1501353" y="1242021"/>
              <a:ext cx="1717700" cy="326643"/>
            </a:xfrm>
            <a:custGeom>
              <a:rect b="b" l="l" r="r" t="t"/>
              <a:pathLst>
                <a:path extrusionOk="0" h="326643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43"/>
                  </a:lnTo>
                  <a:lnTo>
                    <a:pt x="432340" y="32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79175" lIns="158375" spcFirstLastPara="1" rIns="158375" wrap="square" tIns="79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117"/>
            </a:p>
          </p:txBody>
        </p:sp>
        <p:sp>
          <p:nvSpPr>
            <p:cNvPr id="2290" name="Google Shape;2290;p80"/>
            <p:cNvSpPr/>
            <p:nvPr/>
          </p:nvSpPr>
          <p:spPr>
            <a:xfrm>
              <a:off x="-1501353" y="1025810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79175" lIns="158375" spcFirstLastPara="1" rIns="158375" wrap="square" tIns="79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117"/>
            </a:p>
          </p:txBody>
        </p:sp>
      </p:grpSp>
      <p:sp>
        <p:nvSpPr>
          <p:cNvPr id="2291" name="Google Shape;2291;p80"/>
          <p:cNvSpPr txBox="1"/>
          <p:nvPr>
            <p:ph type="title"/>
          </p:nvPr>
        </p:nvSpPr>
        <p:spPr>
          <a:xfrm>
            <a:off x="1337025" y="491225"/>
            <a:ext cx="58983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CONNECT with </a:t>
            </a:r>
            <a:r>
              <a:rPr lang="en" sz="1200"/>
              <a:t>the human behind the software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John Hunter </a:t>
            </a:r>
            <a:r>
              <a:rPr lang="en" sz="1800"/>
              <a:t>(1968-2012)</a:t>
            </a:r>
            <a:endParaRPr sz="1800"/>
          </a:p>
        </p:txBody>
      </p:sp>
      <p:sp>
        <p:nvSpPr>
          <p:cNvPr id="2292" name="Google Shape;2292;p80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2025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3" name="Google Shape;2293;p80" title="Screen Shot 2025-07-30 at 12.59.07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6893" y="1551288"/>
            <a:ext cx="3687756" cy="7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4" name="Google Shape;2294;p80"/>
          <p:cNvSpPr txBox="1"/>
          <p:nvPr/>
        </p:nvSpPr>
        <p:spPr>
          <a:xfrm>
            <a:off x="2946275" y="1601475"/>
            <a:ext cx="18048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neurobiologist</a:t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81"/>
          <p:cNvSpPr/>
          <p:nvPr/>
        </p:nvSpPr>
        <p:spPr>
          <a:xfrm>
            <a:off x="1165350" y="491225"/>
            <a:ext cx="6813300" cy="892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0" name="Google Shape;2300;p81"/>
          <p:cNvGrpSpPr/>
          <p:nvPr/>
        </p:nvGrpSpPr>
        <p:grpSpPr>
          <a:xfrm>
            <a:off x="7317975" y="721788"/>
            <a:ext cx="429650" cy="431375"/>
            <a:chOff x="6684050" y="721788"/>
            <a:chExt cx="429650" cy="431375"/>
          </a:xfrm>
        </p:grpSpPr>
        <p:sp>
          <p:nvSpPr>
            <p:cNvPr id="2301" name="Google Shape;2301;p81"/>
            <p:cNvSpPr/>
            <p:nvPr/>
          </p:nvSpPr>
          <p:spPr>
            <a:xfrm>
              <a:off x="6684050" y="721788"/>
              <a:ext cx="342900" cy="3429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02" name="Google Shape;2302;p81"/>
            <p:cNvCxnSpPr/>
            <p:nvPr/>
          </p:nvCxnSpPr>
          <p:spPr>
            <a:xfrm>
              <a:off x="6973000" y="1012463"/>
              <a:ext cx="140700" cy="1407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03" name="Google Shape;2303;p81"/>
          <p:cNvSpPr/>
          <p:nvPr/>
        </p:nvSpPr>
        <p:spPr>
          <a:xfrm>
            <a:off x="2139751" y="3332875"/>
            <a:ext cx="3599700" cy="17499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AFAFA"/>
                </a:solidFill>
                <a:highlight>
                  <a:srgbClr val="14181E"/>
                </a:highlight>
              </a:rPr>
              <a:t>If Matplotlib contributes to a project that leads to a scientific publication, please acknowledge this fact by citing </a:t>
            </a:r>
            <a:r>
              <a:rPr lang="en" sz="1200" u="sng">
                <a:solidFill>
                  <a:srgbClr val="B1D3E7"/>
                </a:solidFill>
                <a:highlight>
                  <a:srgbClr val="14181E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J. D. Hunter, "Matplotlib: A 2D Graphics Environment", Computing in Science &amp; Engineering, vol. 9, no. 3, pp. 90-95, 2007</a:t>
            </a:r>
            <a:r>
              <a:rPr lang="en" sz="1200">
                <a:solidFill>
                  <a:srgbClr val="FAFAFA"/>
                </a:solidFill>
                <a:highlight>
                  <a:srgbClr val="14181E"/>
                </a:highlight>
              </a:rPr>
              <a:t>.</a:t>
            </a:r>
            <a:endParaRPr sz="1200">
              <a:solidFill>
                <a:srgbClr val="FAFAFA"/>
              </a:solidFill>
              <a:highlight>
                <a:srgbClr val="14181E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4" name="Google Shape;2304;p81"/>
          <p:cNvSpPr/>
          <p:nvPr/>
        </p:nvSpPr>
        <p:spPr>
          <a:xfrm>
            <a:off x="278363" y="1483450"/>
            <a:ext cx="1689300" cy="16794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5" name="Google Shape;2305;p81"/>
          <p:cNvGrpSpPr/>
          <p:nvPr/>
        </p:nvGrpSpPr>
        <p:grpSpPr>
          <a:xfrm>
            <a:off x="348538" y="1584775"/>
            <a:ext cx="277873" cy="68400"/>
            <a:chOff x="1240925" y="1619925"/>
            <a:chExt cx="277873" cy="68400"/>
          </a:xfrm>
        </p:grpSpPr>
        <p:sp>
          <p:nvSpPr>
            <p:cNvPr id="2306" name="Google Shape;2306;p81"/>
            <p:cNvSpPr/>
            <p:nvPr/>
          </p:nvSpPr>
          <p:spPr>
            <a:xfrm>
              <a:off x="1240925" y="16199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81"/>
            <p:cNvSpPr/>
            <p:nvPr/>
          </p:nvSpPr>
          <p:spPr>
            <a:xfrm>
              <a:off x="1345661" y="16199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81"/>
            <p:cNvSpPr/>
            <p:nvPr/>
          </p:nvSpPr>
          <p:spPr>
            <a:xfrm>
              <a:off x="1450398" y="16199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9" name="Google Shape;2309;p81"/>
          <p:cNvGrpSpPr/>
          <p:nvPr/>
        </p:nvGrpSpPr>
        <p:grpSpPr>
          <a:xfrm>
            <a:off x="1240925" y="3434200"/>
            <a:ext cx="277873" cy="68400"/>
            <a:chOff x="1240925" y="3434200"/>
            <a:chExt cx="277873" cy="68400"/>
          </a:xfrm>
        </p:grpSpPr>
        <p:sp>
          <p:nvSpPr>
            <p:cNvPr id="2310" name="Google Shape;2310;p81"/>
            <p:cNvSpPr/>
            <p:nvPr/>
          </p:nvSpPr>
          <p:spPr>
            <a:xfrm>
              <a:off x="1240925" y="343420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81"/>
            <p:cNvSpPr/>
            <p:nvPr/>
          </p:nvSpPr>
          <p:spPr>
            <a:xfrm>
              <a:off x="1345661" y="343420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81"/>
            <p:cNvSpPr/>
            <p:nvPr/>
          </p:nvSpPr>
          <p:spPr>
            <a:xfrm>
              <a:off x="1450398" y="343420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3" name="Google Shape;2313;p81"/>
          <p:cNvSpPr/>
          <p:nvPr/>
        </p:nvSpPr>
        <p:spPr>
          <a:xfrm flipH="1">
            <a:off x="-12" y="3332878"/>
            <a:ext cx="2246037" cy="1749741"/>
          </a:xfrm>
          <a:custGeom>
            <a:rect b="b" l="l" r="r" t="t"/>
            <a:pathLst>
              <a:path extrusionOk="0" h="949656" w="1775523">
                <a:moveTo>
                  <a:pt x="1439418" y="0"/>
                </a:moveTo>
                <a:lnTo>
                  <a:pt x="336232" y="0"/>
                </a:lnTo>
                <a:cubicBezTo>
                  <a:pt x="151320" y="0"/>
                  <a:pt x="0" y="151321"/>
                  <a:pt x="0" y="336233"/>
                </a:cubicBezTo>
                <a:lnTo>
                  <a:pt x="0" y="336233"/>
                </a:lnTo>
                <a:cubicBezTo>
                  <a:pt x="0" y="521145"/>
                  <a:pt x="151320" y="672465"/>
                  <a:pt x="336232" y="672465"/>
                </a:cubicBezTo>
                <a:lnTo>
                  <a:pt x="1208913" y="672465"/>
                </a:lnTo>
                <a:cubicBezTo>
                  <a:pt x="1243330" y="724091"/>
                  <a:pt x="1406017" y="956183"/>
                  <a:pt x="1544828" y="949516"/>
                </a:cubicBezTo>
                <a:lnTo>
                  <a:pt x="1545018" y="949516"/>
                </a:lnTo>
                <a:cubicBezTo>
                  <a:pt x="1551940" y="949516"/>
                  <a:pt x="1555750" y="941515"/>
                  <a:pt x="1551305" y="936181"/>
                </a:cubicBezTo>
                <a:cubicBezTo>
                  <a:pt x="1540700" y="923481"/>
                  <a:pt x="1529143" y="904431"/>
                  <a:pt x="1523365" y="893763"/>
                </a:cubicBezTo>
                <a:cubicBezTo>
                  <a:pt x="1516825" y="881761"/>
                  <a:pt x="1463993" y="766191"/>
                  <a:pt x="1473073" y="670751"/>
                </a:cubicBezTo>
                <a:cubicBezTo>
                  <a:pt x="1642300" y="653669"/>
                  <a:pt x="1775524" y="509778"/>
                  <a:pt x="1775524" y="336233"/>
                </a:cubicBezTo>
                <a:lnTo>
                  <a:pt x="1775524" y="336233"/>
                </a:lnTo>
                <a:cubicBezTo>
                  <a:pt x="1775524" y="151321"/>
                  <a:pt x="1624203" y="0"/>
                  <a:pt x="14392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14" name="Google Shape;2314;p81"/>
          <p:cNvSpPr/>
          <p:nvPr/>
        </p:nvSpPr>
        <p:spPr>
          <a:xfrm>
            <a:off x="5835050" y="2437650"/>
            <a:ext cx="3198900" cy="2544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42685" rotWithShape="0" algn="bl" dist="14228">
              <a:srgbClr val="000000">
                <a:alpha val="12000"/>
              </a:srgbClr>
            </a:outerShdw>
          </a:effectLst>
        </p:spPr>
        <p:txBody>
          <a:bodyPr anchorCtr="0" anchor="ctr" bIns="68275" lIns="68275" spcFirstLastPara="1" rIns="68275" wrap="square" tIns="68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5"/>
              <a:t>  </a:t>
            </a:r>
            <a:endParaRPr sz="1045"/>
          </a:p>
        </p:txBody>
      </p:sp>
      <p:sp>
        <p:nvSpPr>
          <p:cNvPr id="2315" name="Google Shape;2315;p81"/>
          <p:cNvSpPr txBox="1"/>
          <p:nvPr>
            <p:ph idx="2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matplotlib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6" name="Google Shape;2316;p81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Code/Astro 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7" name="Google Shape;2317;p81"/>
          <p:cNvCxnSpPr/>
          <p:nvPr/>
        </p:nvCxnSpPr>
        <p:spPr>
          <a:xfrm rot="10800000">
            <a:off x="4643725" y="563700"/>
            <a:ext cx="0" cy="71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18" name="Google Shape;2318;p81" title="john-d-hunter-c9f165ff-a10e-4f0b-a5db-6dac1083e23-resize-750.jpeg"/>
          <p:cNvPicPr preferRelativeResize="0"/>
          <p:nvPr/>
        </p:nvPicPr>
        <p:blipFill rotWithShape="1">
          <a:blip r:embed="rId4">
            <a:alphaModFix/>
          </a:blip>
          <a:srcRect b="18902" l="0" r="0" t="18896"/>
          <a:stretch/>
        </p:blipFill>
        <p:spPr>
          <a:xfrm>
            <a:off x="272963" y="1744004"/>
            <a:ext cx="1700100" cy="1418700"/>
          </a:xfrm>
          <a:prstGeom prst="round2SameRect">
            <a:avLst>
              <a:gd fmla="val 2310" name="adj1"/>
              <a:gd fmla="val 0" name="adj2"/>
            </a:avLst>
          </a:prstGeom>
          <a:noFill/>
          <a:ln>
            <a:noFill/>
          </a:ln>
        </p:spPr>
      </p:pic>
      <p:sp>
        <p:nvSpPr>
          <p:cNvPr id="2319" name="Google Shape;2319;p81"/>
          <p:cNvSpPr txBox="1"/>
          <p:nvPr/>
        </p:nvSpPr>
        <p:spPr>
          <a:xfrm>
            <a:off x="221175" y="3434200"/>
            <a:ext cx="1804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University of Chicago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0" name="Google Shape;2320;p81"/>
          <p:cNvSpPr txBox="1"/>
          <p:nvPr/>
        </p:nvSpPr>
        <p:spPr>
          <a:xfrm>
            <a:off x="2163750" y="4752325"/>
            <a:ext cx="3551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Source: matplotlib website and wikipedia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21" name="Google Shape;2321;p81"/>
          <p:cNvSpPr txBox="1"/>
          <p:nvPr/>
        </p:nvSpPr>
        <p:spPr>
          <a:xfrm>
            <a:off x="6029991" y="2519174"/>
            <a:ext cx="2845800" cy="23514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68275" lIns="68275" spcFirstLastPara="1" rIns="68275" wrap="square" tIns="6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2"/>
              <a:buNone/>
            </a:pPr>
            <a:r>
              <a:rPr lang="en" sz="709">
                <a:solidFill>
                  <a:srgbClr val="00E0E0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@Article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709">
                <a:solidFill>
                  <a:srgbClr val="FFD900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Hunter:2007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9">
              <a:solidFill>
                <a:srgbClr val="FAFAFA"/>
              </a:solidFill>
              <a:highlight>
                <a:srgbClr val="2931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2"/>
              <a:buNone/>
            </a:pP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09">
                <a:solidFill>
                  <a:srgbClr val="FFD900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Author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  = </a:t>
            </a:r>
            <a:r>
              <a:rPr lang="en" sz="709">
                <a:solidFill>
                  <a:srgbClr val="ABE338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{Hunter, J. D.}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9">
              <a:solidFill>
                <a:srgbClr val="FAFAFA"/>
              </a:solidFill>
              <a:highlight>
                <a:srgbClr val="2931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2"/>
              <a:buNone/>
            </a:pP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09">
                <a:solidFill>
                  <a:srgbClr val="FFD900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   = </a:t>
            </a:r>
            <a:r>
              <a:rPr lang="en" sz="709">
                <a:solidFill>
                  <a:srgbClr val="ABE338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{Matplotlib: A 2D graphics environment}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9">
              <a:solidFill>
                <a:srgbClr val="FAFAFA"/>
              </a:solidFill>
              <a:highlight>
                <a:srgbClr val="2931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2"/>
              <a:buNone/>
            </a:pP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09">
                <a:solidFill>
                  <a:srgbClr val="FFD900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Journal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 = </a:t>
            </a:r>
            <a:r>
              <a:rPr lang="en" sz="709">
                <a:solidFill>
                  <a:srgbClr val="ABE338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{Computing in Science \&amp; Engineering}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9">
              <a:solidFill>
                <a:srgbClr val="FAFAFA"/>
              </a:solidFill>
              <a:highlight>
                <a:srgbClr val="2931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2"/>
              <a:buNone/>
            </a:pP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09">
                <a:solidFill>
                  <a:srgbClr val="FFD900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Volume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  = </a:t>
            </a:r>
            <a:r>
              <a:rPr lang="en" sz="709">
                <a:solidFill>
                  <a:srgbClr val="ABE338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{9}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9">
              <a:solidFill>
                <a:srgbClr val="FAFAFA"/>
              </a:solidFill>
              <a:highlight>
                <a:srgbClr val="2931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2"/>
              <a:buNone/>
            </a:pP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09">
                <a:solidFill>
                  <a:srgbClr val="FFD900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  = </a:t>
            </a:r>
            <a:r>
              <a:rPr lang="en" sz="709">
                <a:solidFill>
                  <a:srgbClr val="ABE338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{3}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9">
              <a:solidFill>
                <a:srgbClr val="FAFAFA"/>
              </a:solidFill>
              <a:highlight>
                <a:srgbClr val="2931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2"/>
              <a:buNone/>
            </a:pP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09">
                <a:solidFill>
                  <a:srgbClr val="FFD900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Pages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   = </a:t>
            </a:r>
            <a:r>
              <a:rPr lang="en" sz="709">
                <a:solidFill>
                  <a:srgbClr val="ABE338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{90--95}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9">
              <a:solidFill>
                <a:srgbClr val="FAFAFA"/>
              </a:solidFill>
              <a:highlight>
                <a:srgbClr val="2931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2"/>
              <a:buNone/>
            </a:pP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09">
                <a:solidFill>
                  <a:srgbClr val="FFD900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= </a:t>
            </a:r>
            <a:r>
              <a:rPr lang="en" sz="709">
                <a:solidFill>
                  <a:srgbClr val="ABE338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{Matplotlib is a 2D graphics package used for Python for</a:t>
            </a:r>
            <a:endParaRPr sz="709">
              <a:solidFill>
                <a:srgbClr val="FAFAFA"/>
              </a:solidFill>
              <a:highlight>
                <a:srgbClr val="2931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2"/>
              <a:buNone/>
            </a:pPr>
            <a:r>
              <a:rPr lang="en" sz="709">
                <a:solidFill>
                  <a:srgbClr val="ABE338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application development, interactive scripting, and publication-quality</a:t>
            </a:r>
            <a:endParaRPr sz="709">
              <a:solidFill>
                <a:srgbClr val="FAFAFA"/>
              </a:solidFill>
              <a:highlight>
                <a:srgbClr val="2931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2"/>
              <a:buNone/>
            </a:pPr>
            <a:r>
              <a:rPr lang="en" sz="709">
                <a:solidFill>
                  <a:srgbClr val="ABE338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image generation across user interfaces and operating systems.}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9">
              <a:solidFill>
                <a:srgbClr val="FAFAFA"/>
              </a:solidFill>
              <a:highlight>
                <a:srgbClr val="2931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2"/>
              <a:buNone/>
            </a:pP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09">
                <a:solidFill>
                  <a:srgbClr val="FFD900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publisher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709">
                <a:solidFill>
                  <a:srgbClr val="ABE338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{IEEE COMPUTER SOC}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9">
              <a:solidFill>
                <a:srgbClr val="FAFAFA"/>
              </a:solidFill>
              <a:highlight>
                <a:srgbClr val="2931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2"/>
              <a:buNone/>
            </a:pP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09">
                <a:solidFill>
                  <a:srgbClr val="FFD900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doi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     = </a:t>
            </a:r>
            <a:r>
              <a:rPr lang="en" sz="709">
                <a:solidFill>
                  <a:srgbClr val="ABE338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{10.1109/MCSE.2007.55}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709">
              <a:solidFill>
                <a:srgbClr val="FAFAFA"/>
              </a:solidFill>
              <a:highlight>
                <a:srgbClr val="2931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2"/>
              <a:buNone/>
            </a:pP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709">
                <a:solidFill>
                  <a:srgbClr val="FFD900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      = </a:t>
            </a:r>
            <a:r>
              <a:rPr lang="en" sz="709">
                <a:solidFill>
                  <a:srgbClr val="FFD900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2007</a:t>
            </a:r>
            <a:endParaRPr sz="709">
              <a:solidFill>
                <a:srgbClr val="FAFAFA"/>
              </a:solidFill>
              <a:highlight>
                <a:srgbClr val="2931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81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2"/>
              <a:buNone/>
            </a:pPr>
            <a:r>
              <a:rPr lang="en" sz="709">
                <a:solidFill>
                  <a:srgbClr val="F8F8F2"/>
                </a:solidFill>
                <a:highlight>
                  <a:srgbClr val="29313D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09">
              <a:solidFill>
                <a:srgbClr val="F8F8F2"/>
              </a:solidFill>
              <a:highlight>
                <a:srgbClr val="29313D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2"/>
              <a:buNone/>
            </a:pPr>
            <a:r>
              <a:t/>
            </a:r>
            <a:endParaRPr sz="896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22" name="Google Shape;2322;p81"/>
          <p:cNvSpPr/>
          <p:nvPr/>
        </p:nvSpPr>
        <p:spPr>
          <a:xfrm>
            <a:off x="6560263" y="3233787"/>
            <a:ext cx="162798" cy="200422"/>
          </a:xfrm>
          <a:custGeom>
            <a:rect b="b" l="l" r="r" t="t"/>
            <a:pathLst>
              <a:path extrusionOk="0" h="19170" w="15575">
                <a:moveTo>
                  <a:pt x="0" y="0"/>
                </a:moveTo>
                <a:lnTo>
                  <a:pt x="3354" y="19170"/>
                </a:lnTo>
                <a:lnTo>
                  <a:pt x="7668" y="11502"/>
                </a:lnTo>
                <a:lnTo>
                  <a:pt x="15575" y="88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cxnSp>
        <p:nvCxnSpPr>
          <p:cNvPr id="2323" name="Google Shape;2323;p81"/>
          <p:cNvCxnSpPr/>
          <p:nvPr/>
        </p:nvCxnSpPr>
        <p:spPr>
          <a:xfrm rot="10800000">
            <a:off x="5654175" y="308425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4" name="Google Shape;2324;p81"/>
          <p:cNvCxnSpPr/>
          <p:nvPr/>
        </p:nvCxnSpPr>
        <p:spPr>
          <a:xfrm rot="10800000">
            <a:off x="6168075" y="326695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25" name="Google Shape;2325;p81"/>
          <p:cNvGrpSpPr/>
          <p:nvPr/>
        </p:nvGrpSpPr>
        <p:grpSpPr>
          <a:xfrm>
            <a:off x="2409741" y="1526963"/>
            <a:ext cx="2845885" cy="1805994"/>
            <a:chOff x="-1501353" y="1025810"/>
            <a:chExt cx="1717700" cy="1191525"/>
          </a:xfrm>
        </p:grpSpPr>
        <p:sp>
          <p:nvSpPr>
            <p:cNvPr id="2326" name="Google Shape;2326;p81"/>
            <p:cNvSpPr/>
            <p:nvPr/>
          </p:nvSpPr>
          <p:spPr>
            <a:xfrm>
              <a:off x="-1501353" y="1890733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79175" lIns="158375" spcFirstLastPara="1" rIns="158375" wrap="square" tIns="79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117"/>
            </a:p>
          </p:txBody>
        </p:sp>
        <p:sp>
          <p:nvSpPr>
            <p:cNvPr id="2327" name="Google Shape;2327;p81"/>
            <p:cNvSpPr/>
            <p:nvPr/>
          </p:nvSpPr>
          <p:spPr>
            <a:xfrm>
              <a:off x="-1501353" y="1674482"/>
              <a:ext cx="1717700" cy="326643"/>
            </a:xfrm>
            <a:custGeom>
              <a:rect b="b" l="l" r="r" t="t"/>
              <a:pathLst>
                <a:path extrusionOk="0" h="326643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43"/>
                  </a:lnTo>
                  <a:lnTo>
                    <a:pt x="432340" y="32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79175" lIns="158375" spcFirstLastPara="1" rIns="158375" wrap="square" tIns="79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117"/>
            </a:p>
          </p:txBody>
        </p:sp>
        <p:sp>
          <p:nvSpPr>
            <p:cNvPr id="2328" name="Google Shape;2328;p81"/>
            <p:cNvSpPr/>
            <p:nvPr/>
          </p:nvSpPr>
          <p:spPr>
            <a:xfrm>
              <a:off x="-1501353" y="1458272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79175" lIns="158375" spcFirstLastPara="1" rIns="158375" wrap="square" tIns="79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117"/>
            </a:p>
          </p:txBody>
        </p:sp>
        <p:sp>
          <p:nvSpPr>
            <p:cNvPr id="2329" name="Google Shape;2329;p81"/>
            <p:cNvSpPr/>
            <p:nvPr/>
          </p:nvSpPr>
          <p:spPr>
            <a:xfrm>
              <a:off x="-1501353" y="1242021"/>
              <a:ext cx="1717700" cy="326643"/>
            </a:xfrm>
            <a:custGeom>
              <a:rect b="b" l="l" r="r" t="t"/>
              <a:pathLst>
                <a:path extrusionOk="0" h="326643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43"/>
                  </a:lnTo>
                  <a:lnTo>
                    <a:pt x="432340" y="32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79175" lIns="158375" spcFirstLastPara="1" rIns="158375" wrap="square" tIns="79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117"/>
            </a:p>
          </p:txBody>
        </p:sp>
        <p:sp>
          <p:nvSpPr>
            <p:cNvPr id="2330" name="Google Shape;2330;p81"/>
            <p:cNvSpPr/>
            <p:nvPr/>
          </p:nvSpPr>
          <p:spPr>
            <a:xfrm>
              <a:off x="-1501353" y="1025810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79175" lIns="158375" spcFirstLastPara="1" rIns="158375" wrap="square" tIns="79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117"/>
            </a:p>
          </p:txBody>
        </p:sp>
      </p:grpSp>
      <p:sp>
        <p:nvSpPr>
          <p:cNvPr id="2331" name="Google Shape;2331;p81"/>
          <p:cNvSpPr txBox="1"/>
          <p:nvPr>
            <p:ph type="title"/>
          </p:nvPr>
        </p:nvSpPr>
        <p:spPr>
          <a:xfrm>
            <a:off x="1337025" y="491225"/>
            <a:ext cx="58983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CONNECT with the human behind the software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John Hunter </a:t>
            </a:r>
            <a:r>
              <a:rPr lang="en" sz="1800"/>
              <a:t>(1968-2012)</a:t>
            </a:r>
            <a:endParaRPr sz="1800"/>
          </a:p>
        </p:txBody>
      </p:sp>
      <p:sp>
        <p:nvSpPr>
          <p:cNvPr id="2332" name="Google Shape;2332;p81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2025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3" name="Google Shape;2333;p81" title="Screen Shot 2025-07-30 at 12.59.07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6893" y="1551288"/>
            <a:ext cx="3687756" cy="7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4" name="Google Shape;2334;p81"/>
          <p:cNvSpPr txBox="1"/>
          <p:nvPr/>
        </p:nvSpPr>
        <p:spPr>
          <a:xfrm>
            <a:off x="2946275" y="1601475"/>
            <a:ext cx="18048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neurobiologist</a:t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2335" name="Google Shape;2335;p81" title="Screen Shot 2025-07-30 at 1.21.46 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99" y="278262"/>
            <a:ext cx="4386726" cy="4703688"/>
          </a:xfrm>
          <a:prstGeom prst="rect">
            <a:avLst/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36" name="Google Shape;2336;p81"/>
          <p:cNvSpPr txBox="1"/>
          <p:nvPr/>
        </p:nvSpPr>
        <p:spPr>
          <a:xfrm>
            <a:off x="0" y="690625"/>
            <a:ext cx="4352100" cy="39486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Tip 1</a:t>
            </a:r>
            <a:endParaRPr sz="4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Learning by doing</a:t>
            </a:r>
            <a:endParaRPr sz="3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matplotlib</a:t>
            </a:r>
            <a:endParaRPr sz="4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examples</a:t>
            </a:r>
            <a:endParaRPr sz="4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0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82"/>
          <p:cNvSpPr/>
          <p:nvPr/>
        </p:nvSpPr>
        <p:spPr>
          <a:xfrm>
            <a:off x="1165350" y="491225"/>
            <a:ext cx="6813300" cy="8925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2" name="Google Shape;2342;p82"/>
          <p:cNvGrpSpPr/>
          <p:nvPr/>
        </p:nvGrpSpPr>
        <p:grpSpPr>
          <a:xfrm>
            <a:off x="7317975" y="721788"/>
            <a:ext cx="429650" cy="431375"/>
            <a:chOff x="6684050" y="721788"/>
            <a:chExt cx="429650" cy="431375"/>
          </a:xfrm>
        </p:grpSpPr>
        <p:sp>
          <p:nvSpPr>
            <p:cNvPr id="2343" name="Google Shape;2343;p82"/>
            <p:cNvSpPr/>
            <p:nvPr/>
          </p:nvSpPr>
          <p:spPr>
            <a:xfrm>
              <a:off x="6684050" y="721788"/>
              <a:ext cx="342900" cy="342900"/>
            </a:xfrm>
            <a:prstGeom prst="ellipse">
              <a:avLst/>
            </a:prstGeom>
            <a:solidFill>
              <a:schemeClr val="accent1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44" name="Google Shape;2344;p82"/>
            <p:cNvCxnSpPr/>
            <p:nvPr/>
          </p:nvCxnSpPr>
          <p:spPr>
            <a:xfrm>
              <a:off x="6973000" y="1012463"/>
              <a:ext cx="140700" cy="14070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45" name="Google Shape;2345;p82"/>
          <p:cNvSpPr/>
          <p:nvPr/>
        </p:nvSpPr>
        <p:spPr>
          <a:xfrm>
            <a:off x="2139751" y="3332875"/>
            <a:ext cx="3599700" cy="17499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AFAFA"/>
                </a:solidFill>
                <a:highlight>
                  <a:srgbClr val="14181E"/>
                </a:highlight>
              </a:rPr>
              <a:t>If Matplotlib contributes to a project that leads to a scientific publication, please acknowledge this fact by citing </a:t>
            </a:r>
            <a:r>
              <a:rPr lang="en" sz="1200" u="sng">
                <a:solidFill>
                  <a:srgbClr val="B1D3E7"/>
                </a:solidFill>
                <a:highlight>
                  <a:srgbClr val="14181E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J. D. Hunter, "Matplotlib: A 2D Graphics Environment", Computing in Science &amp; Engineering, vol. 9, no. 3, pp. 90-95, 2007</a:t>
            </a:r>
            <a:r>
              <a:rPr lang="en" sz="1200">
                <a:solidFill>
                  <a:srgbClr val="FAFAFA"/>
                </a:solidFill>
                <a:highlight>
                  <a:srgbClr val="14181E"/>
                </a:highlight>
              </a:rPr>
              <a:t>.</a:t>
            </a:r>
            <a:endParaRPr sz="1200">
              <a:solidFill>
                <a:srgbClr val="FAFAFA"/>
              </a:solidFill>
              <a:highlight>
                <a:srgbClr val="14181E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6" name="Google Shape;2346;p82"/>
          <p:cNvSpPr/>
          <p:nvPr/>
        </p:nvSpPr>
        <p:spPr>
          <a:xfrm>
            <a:off x="278363" y="1483450"/>
            <a:ext cx="1689300" cy="16794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7" name="Google Shape;2347;p82"/>
          <p:cNvGrpSpPr/>
          <p:nvPr/>
        </p:nvGrpSpPr>
        <p:grpSpPr>
          <a:xfrm>
            <a:off x="348538" y="1584775"/>
            <a:ext cx="277873" cy="68400"/>
            <a:chOff x="1240925" y="1619925"/>
            <a:chExt cx="277873" cy="68400"/>
          </a:xfrm>
        </p:grpSpPr>
        <p:sp>
          <p:nvSpPr>
            <p:cNvPr id="2348" name="Google Shape;2348;p82"/>
            <p:cNvSpPr/>
            <p:nvPr/>
          </p:nvSpPr>
          <p:spPr>
            <a:xfrm>
              <a:off x="1240925" y="16199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82"/>
            <p:cNvSpPr/>
            <p:nvPr/>
          </p:nvSpPr>
          <p:spPr>
            <a:xfrm>
              <a:off x="1345661" y="16199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82"/>
            <p:cNvSpPr/>
            <p:nvPr/>
          </p:nvSpPr>
          <p:spPr>
            <a:xfrm>
              <a:off x="1450398" y="16199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1" name="Google Shape;2351;p82"/>
          <p:cNvGrpSpPr/>
          <p:nvPr/>
        </p:nvGrpSpPr>
        <p:grpSpPr>
          <a:xfrm>
            <a:off x="1240925" y="3434200"/>
            <a:ext cx="277873" cy="68400"/>
            <a:chOff x="1240925" y="3434200"/>
            <a:chExt cx="277873" cy="68400"/>
          </a:xfrm>
        </p:grpSpPr>
        <p:sp>
          <p:nvSpPr>
            <p:cNvPr id="2352" name="Google Shape;2352;p82"/>
            <p:cNvSpPr/>
            <p:nvPr/>
          </p:nvSpPr>
          <p:spPr>
            <a:xfrm>
              <a:off x="1240925" y="343420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82"/>
            <p:cNvSpPr/>
            <p:nvPr/>
          </p:nvSpPr>
          <p:spPr>
            <a:xfrm>
              <a:off x="1345661" y="343420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82"/>
            <p:cNvSpPr/>
            <p:nvPr/>
          </p:nvSpPr>
          <p:spPr>
            <a:xfrm>
              <a:off x="1450398" y="343420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5" name="Google Shape;2355;p82"/>
          <p:cNvSpPr/>
          <p:nvPr/>
        </p:nvSpPr>
        <p:spPr>
          <a:xfrm flipH="1">
            <a:off x="-12" y="3332878"/>
            <a:ext cx="2246037" cy="1749741"/>
          </a:xfrm>
          <a:custGeom>
            <a:rect b="b" l="l" r="r" t="t"/>
            <a:pathLst>
              <a:path extrusionOk="0" h="949656" w="1775523">
                <a:moveTo>
                  <a:pt x="1439418" y="0"/>
                </a:moveTo>
                <a:lnTo>
                  <a:pt x="336232" y="0"/>
                </a:lnTo>
                <a:cubicBezTo>
                  <a:pt x="151320" y="0"/>
                  <a:pt x="0" y="151321"/>
                  <a:pt x="0" y="336233"/>
                </a:cubicBezTo>
                <a:lnTo>
                  <a:pt x="0" y="336233"/>
                </a:lnTo>
                <a:cubicBezTo>
                  <a:pt x="0" y="521145"/>
                  <a:pt x="151320" y="672465"/>
                  <a:pt x="336232" y="672465"/>
                </a:cubicBezTo>
                <a:lnTo>
                  <a:pt x="1208913" y="672465"/>
                </a:lnTo>
                <a:cubicBezTo>
                  <a:pt x="1243330" y="724091"/>
                  <a:pt x="1406017" y="956183"/>
                  <a:pt x="1544828" y="949516"/>
                </a:cubicBezTo>
                <a:lnTo>
                  <a:pt x="1545018" y="949516"/>
                </a:lnTo>
                <a:cubicBezTo>
                  <a:pt x="1551940" y="949516"/>
                  <a:pt x="1555750" y="941515"/>
                  <a:pt x="1551305" y="936181"/>
                </a:cubicBezTo>
                <a:cubicBezTo>
                  <a:pt x="1540700" y="923481"/>
                  <a:pt x="1529143" y="904431"/>
                  <a:pt x="1523365" y="893763"/>
                </a:cubicBezTo>
                <a:cubicBezTo>
                  <a:pt x="1516825" y="881761"/>
                  <a:pt x="1463993" y="766191"/>
                  <a:pt x="1473073" y="670751"/>
                </a:cubicBezTo>
                <a:cubicBezTo>
                  <a:pt x="1642300" y="653669"/>
                  <a:pt x="1775524" y="509778"/>
                  <a:pt x="1775524" y="336233"/>
                </a:cubicBezTo>
                <a:lnTo>
                  <a:pt x="1775524" y="336233"/>
                </a:lnTo>
                <a:cubicBezTo>
                  <a:pt x="1775524" y="151321"/>
                  <a:pt x="1624203" y="0"/>
                  <a:pt x="14392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56" name="Google Shape;2356;p82"/>
          <p:cNvSpPr/>
          <p:nvPr/>
        </p:nvSpPr>
        <p:spPr>
          <a:xfrm>
            <a:off x="5835050" y="2437650"/>
            <a:ext cx="3198900" cy="25443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42685" rotWithShape="0" algn="bl" dist="14228">
              <a:srgbClr val="000000">
                <a:alpha val="12000"/>
              </a:srgbClr>
            </a:outerShdw>
          </a:effectLst>
        </p:spPr>
        <p:txBody>
          <a:bodyPr anchorCtr="0" anchor="ctr" bIns="68275" lIns="68275" spcFirstLastPara="1" rIns="68275" wrap="square" tIns="68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5"/>
              <a:t>  </a:t>
            </a:r>
            <a:endParaRPr sz="1045"/>
          </a:p>
        </p:txBody>
      </p:sp>
      <p:sp>
        <p:nvSpPr>
          <p:cNvPr id="2357" name="Google Shape;2357;p82"/>
          <p:cNvSpPr txBox="1"/>
          <p:nvPr>
            <p:ph idx="2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matplotlib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8" name="Google Shape;2358;p82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Code/Astro 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9" name="Google Shape;2359;p82"/>
          <p:cNvCxnSpPr/>
          <p:nvPr/>
        </p:nvCxnSpPr>
        <p:spPr>
          <a:xfrm rot="10800000">
            <a:off x="4643725" y="563700"/>
            <a:ext cx="0" cy="718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60" name="Google Shape;2360;p82" title="john-d-hunter-c9f165ff-a10e-4f0b-a5db-6dac1083e23-resize-750.jpeg"/>
          <p:cNvPicPr preferRelativeResize="0"/>
          <p:nvPr/>
        </p:nvPicPr>
        <p:blipFill rotWithShape="1">
          <a:blip r:embed="rId4">
            <a:alphaModFix/>
          </a:blip>
          <a:srcRect b="18902" l="0" r="0" t="18896"/>
          <a:stretch/>
        </p:blipFill>
        <p:spPr>
          <a:xfrm>
            <a:off x="272963" y="1744004"/>
            <a:ext cx="1700100" cy="1418700"/>
          </a:xfrm>
          <a:prstGeom prst="round2SameRect">
            <a:avLst>
              <a:gd fmla="val 2310" name="adj1"/>
              <a:gd fmla="val 0" name="adj2"/>
            </a:avLst>
          </a:prstGeom>
          <a:noFill/>
          <a:ln>
            <a:noFill/>
          </a:ln>
        </p:spPr>
      </p:pic>
      <p:sp>
        <p:nvSpPr>
          <p:cNvPr id="2361" name="Google Shape;2361;p82"/>
          <p:cNvSpPr txBox="1"/>
          <p:nvPr/>
        </p:nvSpPr>
        <p:spPr>
          <a:xfrm>
            <a:off x="221175" y="3434200"/>
            <a:ext cx="18048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University of Chicago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62" name="Google Shape;2362;p82"/>
          <p:cNvSpPr txBox="1"/>
          <p:nvPr/>
        </p:nvSpPr>
        <p:spPr>
          <a:xfrm>
            <a:off x="2163750" y="4752325"/>
            <a:ext cx="35517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Source: matplotlib website and wikipedia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63" name="Google Shape;2363;p82"/>
          <p:cNvSpPr txBox="1"/>
          <p:nvPr/>
        </p:nvSpPr>
        <p:spPr>
          <a:xfrm>
            <a:off x="7018797" y="3854775"/>
            <a:ext cx="1857000" cy="1015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68275" lIns="68275" spcFirstLastPara="1" rIns="68275" wrap="square" tIns="68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2"/>
              <a:buNone/>
            </a:pPr>
            <a:r>
              <a:rPr lang="en" sz="896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Comic from Pinterest</a:t>
            </a:r>
            <a:endParaRPr sz="896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2"/>
              <a:buNone/>
            </a:pPr>
            <a:r>
              <a:rPr lang="en" sz="896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https://medium.com/@nikhil_garg/a-compilation-of-comics-explaining-statistics-data-science-and-machine-learning-eeefbae91277</a:t>
            </a:r>
            <a:endParaRPr sz="896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64" name="Google Shape;2364;p82"/>
          <p:cNvSpPr/>
          <p:nvPr/>
        </p:nvSpPr>
        <p:spPr>
          <a:xfrm>
            <a:off x="6560263" y="3233787"/>
            <a:ext cx="162798" cy="200422"/>
          </a:xfrm>
          <a:custGeom>
            <a:rect b="b" l="l" r="r" t="t"/>
            <a:pathLst>
              <a:path extrusionOk="0" h="19170" w="15575">
                <a:moveTo>
                  <a:pt x="0" y="0"/>
                </a:moveTo>
                <a:lnTo>
                  <a:pt x="3354" y="19170"/>
                </a:lnTo>
                <a:lnTo>
                  <a:pt x="7668" y="11502"/>
                </a:lnTo>
                <a:lnTo>
                  <a:pt x="15575" y="88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cxnSp>
        <p:nvCxnSpPr>
          <p:cNvPr id="2365" name="Google Shape;2365;p82"/>
          <p:cNvCxnSpPr/>
          <p:nvPr/>
        </p:nvCxnSpPr>
        <p:spPr>
          <a:xfrm rot="10800000">
            <a:off x="5654175" y="308425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6" name="Google Shape;2366;p82"/>
          <p:cNvCxnSpPr/>
          <p:nvPr/>
        </p:nvCxnSpPr>
        <p:spPr>
          <a:xfrm rot="10800000">
            <a:off x="6168075" y="3266950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67" name="Google Shape;2367;p82"/>
          <p:cNvGrpSpPr/>
          <p:nvPr/>
        </p:nvGrpSpPr>
        <p:grpSpPr>
          <a:xfrm>
            <a:off x="2409741" y="1526963"/>
            <a:ext cx="2845885" cy="1805994"/>
            <a:chOff x="-1501353" y="1025810"/>
            <a:chExt cx="1717700" cy="1191525"/>
          </a:xfrm>
        </p:grpSpPr>
        <p:sp>
          <p:nvSpPr>
            <p:cNvPr id="2368" name="Google Shape;2368;p82"/>
            <p:cNvSpPr/>
            <p:nvPr/>
          </p:nvSpPr>
          <p:spPr>
            <a:xfrm>
              <a:off x="-1501353" y="1890733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79175" lIns="158375" spcFirstLastPara="1" rIns="158375" wrap="square" tIns="79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117"/>
            </a:p>
          </p:txBody>
        </p:sp>
        <p:sp>
          <p:nvSpPr>
            <p:cNvPr id="2369" name="Google Shape;2369;p82"/>
            <p:cNvSpPr/>
            <p:nvPr/>
          </p:nvSpPr>
          <p:spPr>
            <a:xfrm>
              <a:off x="-1501353" y="1674482"/>
              <a:ext cx="1717700" cy="326643"/>
            </a:xfrm>
            <a:custGeom>
              <a:rect b="b" l="l" r="r" t="t"/>
              <a:pathLst>
                <a:path extrusionOk="0" h="326643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43"/>
                  </a:lnTo>
                  <a:lnTo>
                    <a:pt x="432340" y="32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79175" lIns="158375" spcFirstLastPara="1" rIns="158375" wrap="square" tIns="79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117"/>
            </a:p>
          </p:txBody>
        </p:sp>
        <p:sp>
          <p:nvSpPr>
            <p:cNvPr id="2370" name="Google Shape;2370;p82"/>
            <p:cNvSpPr/>
            <p:nvPr/>
          </p:nvSpPr>
          <p:spPr>
            <a:xfrm>
              <a:off x="-1501353" y="1458272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79175" lIns="158375" spcFirstLastPara="1" rIns="158375" wrap="square" tIns="79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117"/>
            </a:p>
          </p:txBody>
        </p:sp>
        <p:sp>
          <p:nvSpPr>
            <p:cNvPr id="2371" name="Google Shape;2371;p82"/>
            <p:cNvSpPr/>
            <p:nvPr/>
          </p:nvSpPr>
          <p:spPr>
            <a:xfrm>
              <a:off x="-1501353" y="1242021"/>
              <a:ext cx="1717700" cy="326643"/>
            </a:xfrm>
            <a:custGeom>
              <a:rect b="b" l="l" r="r" t="t"/>
              <a:pathLst>
                <a:path extrusionOk="0" h="326643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43"/>
                  </a:lnTo>
                  <a:lnTo>
                    <a:pt x="432340" y="32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79175" lIns="158375" spcFirstLastPara="1" rIns="158375" wrap="square" tIns="79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117"/>
            </a:p>
          </p:txBody>
        </p:sp>
        <p:sp>
          <p:nvSpPr>
            <p:cNvPr id="2372" name="Google Shape;2372;p82"/>
            <p:cNvSpPr/>
            <p:nvPr/>
          </p:nvSpPr>
          <p:spPr>
            <a:xfrm>
              <a:off x="-1501353" y="1025810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79175" lIns="158375" spcFirstLastPara="1" rIns="158375" wrap="square" tIns="791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117"/>
            </a:p>
          </p:txBody>
        </p:sp>
      </p:grpSp>
      <p:sp>
        <p:nvSpPr>
          <p:cNvPr id="2373" name="Google Shape;2373;p82"/>
          <p:cNvSpPr txBox="1"/>
          <p:nvPr>
            <p:ph type="title"/>
          </p:nvPr>
        </p:nvSpPr>
        <p:spPr>
          <a:xfrm>
            <a:off x="1337025" y="491225"/>
            <a:ext cx="58983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CONNECT with the human behind the software</a:t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John Hunter </a:t>
            </a:r>
            <a:r>
              <a:rPr lang="en" sz="1800"/>
              <a:t>(1968-2012)</a:t>
            </a:r>
            <a:endParaRPr sz="1800"/>
          </a:p>
        </p:txBody>
      </p:sp>
      <p:sp>
        <p:nvSpPr>
          <p:cNvPr id="2374" name="Google Shape;2374;p82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2025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5" name="Google Shape;2375;p82" title="Screen Shot 2025-07-30 at 12.59.07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6893" y="1551288"/>
            <a:ext cx="3687756" cy="7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6" name="Google Shape;2376;p82"/>
          <p:cNvSpPr txBox="1"/>
          <p:nvPr/>
        </p:nvSpPr>
        <p:spPr>
          <a:xfrm>
            <a:off x="2946275" y="1601475"/>
            <a:ext cx="18048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neurobiologist</a:t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77" name="Google Shape;2377;p82"/>
          <p:cNvSpPr txBox="1"/>
          <p:nvPr/>
        </p:nvSpPr>
        <p:spPr>
          <a:xfrm>
            <a:off x="114300" y="690625"/>
            <a:ext cx="6608700" cy="43386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Tip 2</a:t>
            </a:r>
            <a:endParaRPr sz="3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It’s not </a:t>
            </a:r>
            <a:endParaRPr sz="3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voodoo, </a:t>
            </a:r>
            <a:endParaRPr sz="3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it’s API!!</a:t>
            </a:r>
            <a:endParaRPr sz="3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two styles of using matplotlib, be mindful when searching online for solutions!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https://matplotlib.org/stable/users/explain/figure/api_interfaces.html#api-interfaces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2378" name="Google Shape;2378;p82" title="Screen Shot 2025-07-30 at 2.02.00 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7008" y="267400"/>
            <a:ext cx="4908800" cy="3286569"/>
          </a:xfrm>
          <a:prstGeom prst="rect">
            <a:avLst/>
          </a:prstGeom>
          <a:noFill/>
          <a:ln cap="flat" cmpd="sng" w="762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2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3" name="Google Shape;2383;p83"/>
          <p:cNvGrpSpPr/>
          <p:nvPr/>
        </p:nvGrpSpPr>
        <p:grpSpPr>
          <a:xfrm>
            <a:off x="2827158" y="334480"/>
            <a:ext cx="3810418" cy="1167235"/>
            <a:chOff x="3055725" y="715438"/>
            <a:chExt cx="3313407" cy="1014987"/>
          </a:xfrm>
        </p:grpSpPr>
        <p:grpSp>
          <p:nvGrpSpPr>
            <p:cNvPr id="2384" name="Google Shape;2384;p83"/>
            <p:cNvGrpSpPr/>
            <p:nvPr/>
          </p:nvGrpSpPr>
          <p:grpSpPr>
            <a:xfrm>
              <a:off x="3055725" y="715438"/>
              <a:ext cx="3103050" cy="786500"/>
              <a:chOff x="3007925" y="673613"/>
              <a:chExt cx="3103050" cy="786500"/>
            </a:xfrm>
          </p:grpSpPr>
          <p:sp>
            <p:nvSpPr>
              <p:cNvPr id="2385" name="Google Shape;2385;p83"/>
              <p:cNvSpPr/>
              <p:nvPr/>
            </p:nvSpPr>
            <p:spPr>
              <a:xfrm>
                <a:off x="3077725" y="721550"/>
                <a:ext cx="2973300" cy="6780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05150" lIns="105150" spcFirstLastPara="1" rIns="105150" wrap="square" tIns="1051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9">
                  <a:solidFill>
                    <a:schemeClr val="dk1"/>
                  </a:solidFill>
                </a:endParaRPr>
              </a:p>
            </p:txBody>
          </p:sp>
          <p:sp>
            <p:nvSpPr>
              <p:cNvPr id="2386" name="Google Shape;2386;p83"/>
              <p:cNvSpPr/>
              <p:nvPr/>
            </p:nvSpPr>
            <p:spPr>
              <a:xfrm>
                <a:off x="300792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05150" lIns="105150" spcFirstLastPara="1" rIns="105150" wrap="square" tIns="1051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9"/>
              </a:p>
            </p:txBody>
          </p:sp>
          <p:sp>
            <p:nvSpPr>
              <p:cNvPr id="2387" name="Google Shape;2387;p83"/>
              <p:cNvSpPr/>
              <p:nvPr/>
            </p:nvSpPr>
            <p:spPr>
              <a:xfrm>
                <a:off x="5973275" y="6736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05150" lIns="105150" spcFirstLastPara="1" rIns="105150" wrap="square" tIns="1051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9"/>
              </a:p>
            </p:txBody>
          </p:sp>
          <p:sp>
            <p:nvSpPr>
              <p:cNvPr id="2388" name="Google Shape;2388;p83"/>
              <p:cNvSpPr/>
              <p:nvPr/>
            </p:nvSpPr>
            <p:spPr>
              <a:xfrm>
                <a:off x="5973275" y="1321013"/>
                <a:ext cx="137700" cy="137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05150" lIns="105150" spcFirstLastPara="1" rIns="105150" wrap="square" tIns="1051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9"/>
              </a:p>
            </p:txBody>
          </p:sp>
          <p:sp>
            <p:nvSpPr>
              <p:cNvPr id="2389" name="Google Shape;2389;p83"/>
              <p:cNvSpPr/>
              <p:nvPr/>
            </p:nvSpPr>
            <p:spPr>
              <a:xfrm>
                <a:off x="3007925" y="1311913"/>
                <a:ext cx="137700" cy="148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05150" lIns="105150" spcFirstLastPara="1" rIns="105150" wrap="square" tIns="1051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9">
                    <a:solidFill>
                      <a:schemeClr val="dk1"/>
                    </a:solidFill>
                  </a:rPr>
                  <a:t> </a:t>
                </a:r>
                <a:endParaRPr sz="1609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390" name="Google Shape;2390;p83"/>
            <p:cNvSpPr/>
            <p:nvPr/>
          </p:nvSpPr>
          <p:spPr>
            <a:xfrm rot="-2281323">
              <a:off x="6037771" y="1389972"/>
              <a:ext cx="271725" cy="287249"/>
            </a:xfrm>
            <a:custGeom>
              <a:rect b="b" l="l" r="r" t="t"/>
              <a:pathLst>
                <a:path extrusionOk="0" h="5504" w="5206">
                  <a:moveTo>
                    <a:pt x="2726" y="0"/>
                  </a:moveTo>
                  <a:lnTo>
                    <a:pt x="0" y="5493"/>
                  </a:lnTo>
                  <a:lnTo>
                    <a:pt x="2591" y="4653"/>
                  </a:lnTo>
                  <a:lnTo>
                    <a:pt x="5206" y="550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391" name="Google Shape;2391;p83"/>
          <p:cNvSpPr/>
          <p:nvPr/>
        </p:nvSpPr>
        <p:spPr>
          <a:xfrm>
            <a:off x="5132350" y="2395800"/>
            <a:ext cx="3437400" cy="2610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2" name="Google Shape;2392;p83"/>
          <p:cNvGrpSpPr/>
          <p:nvPr/>
        </p:nvGrpSpPr>
        <p:grpSpPr>
          <a:xfrm>
            <a:off x="5202525" y="2420932"/>
            <a:ext cx="277873" cy="68400"/>
            <a:chOff x="5202525" y="2420932"/>
            <a:chExt cx="277873" cy="68400"/>
          </a:xfrm>
        </p:grpSpPr>
        <p:sp>
          <p:nvSpPr>
            <p:cNvPr id="2393" name="Google Shape;2393;p83"/>
            <p:cNvSpPr/>
            <p:nvPr/>
          </p:nvSpPr>
          <p:spPr>
            <a:xfrm>
              <a:off x="5202525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83"/>
            <p:cNvSpPr/>
            <p:nvPr/>
          </p:nvSpPr>
          <p:spPr>
            <a:xfrm>
              <a:off x="5307261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83"/>
            <p:cNvSpPr/>
            <p:nvPr/>
          </p:nvSpPr>
          <p:spPr>
            <a:xfrm>
              <a:off x="5411998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6" name="Google Shape;2396;p83"/>
          <p:cNvSpPr/>
          <p:nvPr/>
        </p:nvSpPr>
        <p:spPr>
          <a:xfrm>
            <a:off x="341525" y="2395798"/>
            <a:ext cx="4165800" cy="24108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7" name="Google Shape;2397;p83"/>
          <p:cNvGrpSpPr/>
          <p:nvPr/>
        </p:nvGrpSpPr>
        <p:grpSpPr>
          <a:xfrm>
            <a:off x="411700" y="2420932"/>
            <a:ext cx="277873" cy="68400"/>
            <a:chOff x="411700" y="2420932"/>
            <a:chExt cx="277873" cy="68400"/>
          </a:xfrm>
        </p:grpSpPr>
        <p:sp>
          <p:nvSpPr>
            <p:cNvPr id="2398" name="Google Shape;2398;p83"/>
            <p:cNvSpPr/>
            <p:nvPr/>
          </p:nvSpPr>
          <p:spPr>
            <a:xfrm>
              <a:off x="411700" y="2420932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83"/>
            <p:cNvSpPr/>
            <p:nvPr/>
          </p:nvSpPr>
          <p:spPr>
            <a:xfrm>
              <a:off x="516436" y="2420932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83"/>
            <p:cNvSpPr/>
            <p:nvPr/>
          </p:nvSpPr>
          <p:spPr>
            <a:xfrm>
              <a:off x="621173" y="2420932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1" name="Google Shape;2401;p83"/>
          <p:cNvSpPr txBox="1"/>
          <p:nvPr>
            <p:ph idx="2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matplotlib</a:t>
            </a:r>
            <a:r>
              <a:rPr b="1"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2" name="Google Shape;2402;p83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Code/Astro 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3" name="Google Shape;2403;p83"/>
          <p:cNvSpPr/>
          <p:nvPr/>
        </p:nvSpPr>
        <p:spPr>
          <a:xfrm>
            <a:off x="341525" y="1539750"/>
            <a:ext cx="8538000" cy="7800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Outline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What is going to happen in this session?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2404" name="Google Shape;2404;p83"/>
          <p:cNvGrpSpPr/>
          <p:nvPr/>
        </p:nvGrpSpPr>
        <p:grpSpPr>
          <a:xfrm>
            <a:off x="7128773" y="3702969"/>
            <a:ext cx="946911" cy="966699"/>
            <a:chOff x="2725798" y="3590032"/>
            <a:chExt cx="946911" cy="966699"/>
          </a:xfrm>
        </p:grpSpPr>
        <p:grpSp>
          <p:nvGrpSpPr>
            <p:cNvPr id="2405" name="Google Shape;2405;p83"/>
            <p:cNvGrpSpPr/>
            <p:nvPr/>
          </p:nvGrpSpPr>
          <p:grpSpPr>
            <a:xfrm>
              <a:off x="2725798" y="3590032"/>
              <a:ext cx="946911" cy="966699"/>
              <a:chOff x="2040572" y="340487"/>
              <a:chExt cx="1276160" cy="1302829"/>
            </a:xfrm>
          </p:grpSpPr>
          <p:grpSp>
            <p:nvGrpSpPr>
              <p:cNvPr id="2406" name="Google Shape;2406;p83"/>
              <p:cNvGrpSpPr/>
              <p:nvPr/>
            </p:nvGrpSpPr>
            <p:grpSpPr>
              <a:xfrm>
                <a:off x="2040572" y="340487"/>
                <a:ext cx="1276160" cy="1302829"/>
                <a:chOff x="2040572" y="340487"/>
                <a:chExt cx="1276160" cy="1302829"/>
              </a:xfrm>
            </p:grpSpPr>
            <p:sp>
              <p:nvSpPr>
                <p:cNvPr id="2407" name="Google Shape;2407;p83"/>
                <p:cNvSpPr/>
                <p:nvPr/>
              </p:nvSpPr>
              <p:spPr>
                <a:xfrm>
                  <a:off x="2040572" y="340487"/>
                  <a:ext cx="1269809" cy="1296479"/>
                </a:xfrm>
                <a:custGeom>
                  <a:rect b="b" l="l" r="r" t="t"/>
                  <a:pathLst>
                    <a:path extrusionOk="0" h="1296479" w="1269809">
                      <a:moveTo>
                        <a:pt x="0" y="0"/>
                      </a:moveTo>
                      <a:lnTo>
                        <a:pt x="1269810" y="0"/>
                      </a:lnTo>
                      <a:lnTo>
                        <a:pt x="1269810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08" name="Google Shape;2408;p83"/>
                <p:cNvSpPr/>
                <p:nvPr/>
              </p:nvSpPr>
              <p:spPr>
                <a:xfrm>
                  <a:off x="3310382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09" name="Google Shape;2409;p83"/>
                <p:cNvSpPr/>
                <p:nvPr/>
              </p:nvSpPr>
              <p:spPr>
                <a:xfrm>
                  <a:off x="222516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10" name="Google Shape;2410;p83"/>
                <p:cNvSpPr/>
                <p:nvPr/>
              </p:nvSpPr>
              <p:spPr>
                <a:xfrm>
                  <a:off x="2409761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11" name="Google Shape;2411;p83"/>
                <p:cNvSpPr/>
                <p:nvPr/>
              </p:nvSpPr>
              <p:spPr>
                <a:xfrm>
                  <a:off x="2594292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12" name="Google Shape;2412;p83"/>
                <p:cNvSpPr/>
                <p:nvPr/>
              </p:nvSpPr>
              <p:spPr>
                <a:xfrm>
                  <a:off x="277888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13" name="Google Shape;2413;p83"/>
                <p:cNvSpPr/>
                <p:nvPr/>
              </p:nvSpPr>
              <p:spPr>
                <a:xfrm>
                  <a:off x="2963481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14" name="Google Shape;2414;p83"/>
                <p:cNvSpPr/>
                <p:nvPr/>
              </p:nvSpPr>
              <p:spPr>
                <a:xfrm>
                  <a:off x="3148076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15" name="Google Shape;2415;p83"/>
                <p:cNvSpPr/>
                <p:nvPr/>
              </p:nvSpPr>
              <p:spPr>
                <a:xfrm>
                  <a:off x="2040572" y="525653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16" name="Google Shape;2416;p83"/>
                <p:cNvSpPr/>
                <p:nvPr/>
              </p:nvSpPr>
              <p:spPr>
                <a:xfrm>
                  <a:off x="2040572" y="34048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17" name="Google Shape;2417;p83"/>
                <p:cNvSpPr/>
                <p:nvPr/>
              </p:nvSpPr>
              <p:spPr>
                <a:xfrm>
                  <a:off x="2040572" y="145173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18" name="Google Shape;2418;p83"/>
                <p:cNvSpPr/>
                <p:nvPr/>
              </p:nvSpPr>
              <p:spPr>
                <a:xfrm>
                  <a:off x="2040572" y="1636966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19" name="Google Shape;2419;p83"/>
                <p:cNvSpPr/>
                <p:nvPr/>
              </p:nvSpPr>
              <p:spPr>
                <a:xfrm>
                  <a:off x="2040572" y="126650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20" name="Google Shape;2420;p83"/>
                <p:cNvSpPr/>
                <p:nvPr/>
              </p:nvSpPr>
              <p:spPr>
                <a:xfrm>
                  <a:off x="2040572" y="1081278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21" name="Google Shape;2421;p83"/>
                <p:cNvSpPr/>
                <p:nvPr/>
              </p:nvSpPr>
              <p:spPr>
                <a:xfrm>
                  <a:off x="2040572" y="89611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22" name="Google Shape;2422;p83"/>
                <p:cNvSpPr/>
                <p:nvPr/>
              </p:nvSpPr>
              <p:spPr>
                <a:xfrm>
                  <a:off x="2040572" y="71088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</p:grpSp>
          <p:sp>
            <p:nvSpPr>
              <p:cNvPr id="2423" name="Google Shape;2423;p83"/>
              <p:cNvSpPr/>
              <p:nvPr/>
            </p:nvSpPr>
            <p:spPr>
              <a:xfrm>
                <a:off x="2593657" y="525653"/>
                <a:ext cx="185229" cy="185229"/>
              </a:xfrm>
              <a:custGeom>
                <a:rect b="b" l="l" r="r" t="t"/>
                <a:pathLst>
                  <a:path extrusionOk="0" h="185229" w="185229">
                    <a:moveTo>
                      <a:pt x="0" y="0"/>
                    </a:moveTo>
                    <a:lnTo>
                      <a:pt x="185230" y="0"/>
                    </a:lnTo>
                    <a:lnTo>
                      <a:pt x="185230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424" name="Google Shape;2424;p83"/>
            <p:cNvSpPr/>
            <p:nvPr/>
          </p:nvSpPr>
          <p:spPr>
            <a:xfrm>
              <a:off x="2862815" y="3729522"/>
              <a:ext cx="618874" cy="687570"/>
            </a:xfrm>
            <a:custGeom>
              <a:rect b="b" l="l" r="r" t="t"/>
              <a:pathLst>
                <a:path extrusionOk="0" h="926020" w="833501">
                  <a:moveTo>
                    <a:pt x="184912" y="926020"/>
                  </a:moveTo>
                  <a:lnTo>
                    <a:pt x="184912" y="833565"/>
                  </a:lnTo>
                  <a:lnTo>
                    <a:pt x="92456" y="833565"/>
                  </a:lnTo>
                  <a:lnTo>
                    <a:pt x="92456" y="741109"/>
                  </a:lnTo>
                  <a:lnTo>
                    <a:pt x="0" y="741109"/>
                  </a:lnTo>
                  <a:lnTo>
                    <a:pt x="0" y="184912"/>
                  </a:lnTo>
                  <a:lnTo>
                    <a:pt x="92456" y="184912"/>
                  </a:lnTo>
                  <a:lnTo>
                    <a:pt x="92456" y="92456"/>
                  </a:lnTo>
                  <a:lnTo>
                    <a:pt x="184912" y="92456"/>
                  </a:lnTo>
                  <a:lnTo>
                    <a:pt x="184912" y="0"/>
                  </a:lnTo>
                  <a:lnTo>
                    <a:pt x="648589" y="0"/>
                  </a:lnTo>
                  <a:lnTo>
                    <a:pt x="648589" y="92456"/>
                  </a:lnTo>
                  <a:lnTo>
                    <a:pt x="741045" y="92456"/>
                  </a:lnTo>
                  <a:lnTo>
                    <a:pt x="741045" y="184912"/>
                  </a:lnTo>
                  <a:lnTo>
                    <a:pt x="833501" y="184912"/>
                  </a:lnTo>
                  <a:lnTo>
                    <a:pt x="833501" y="370523"/>
                  </a:lnTo>
                  <a:lnTo>
                    <a:pt x="648526" y="370523"/>
                  </a:lnTo>
                  <a:lnTo>
                    <a:pt x="648526" y="277432"/>
                  </a:lnTo>
                  <a:lnTo>
                    <a:pt x="555435" y="277432"/>
                  </a:lnTo>
                  <a:lnTo>
                    <a:pt x="555435" y="184975"/>
                  </a:lnTo>
                  <a:lnTo>
                    <a:pt x="277368" y="184975"/>
                  </a:lnTo>
                  <a:lnTo>
                    <a:pt x="277368" y="277432"/>
                  </a:lnTo>
                  <a:lnTo>
                    <a:pt x="184912" y="277432"/>
                  </a:lnTo>
                  <a:lnTo>
                    <a:pt x="184912" y="648589"/>
                  </a:lnTo>
                  <a:lnTo>
                    <a:pt x="277368" y="648589"/>
                  </a:lnTo>
                  <a:lnTo>
                    <a:pt x="277368" y="741045"/>
                  </a:lnTo>
                  <a:lnTo>
                    <a:pt x="555435" y="741045"/>
                  </a:lnTo>
                  <a:lnTo>
                    <a:pt x="555435" y="648589"/>
                  </a:lnTo>
                  <a:lnTo>
                    <a:pt x="648526" y="648589"/>
                  </a:lnTo>
                  <a:lnTo>
                    <a:pt x="648526" y="555498"/>
                  </a:lnTo>
                  <a:lnTo>
                    <a:pt x="833501" y="555498"/>
                  </a:lnTo>
                  <a:lnTo>
                    <a:pt x="833501" y="741109"/>
                  </a:lnTo>
                  <a:lnTo>
                    <a:pt x="741045" y="741109"/>
                  </a:lnTo>
                  <a:lnTo>
                    <a:pt x="741045" y="833565"/>
                  </a:lnTo>
                  <a:lnTo>
                    <a:pt x="648589" y="833565"/>
                  </a:lnTo>
                  <a:lnTo>
                    <a:pt x="648589" y="926020"/>
                  </a:lnTo>
                  <a:lnTo>
                    <a:pt x="184912" y="9260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2425" name="Google Shape;2425;p83"/>
          <p:cNvGrpSpPr/>
          <p:nvPr/>
        </p:nvGrpSpPr>
        <p:grpSpPr>
          <a:xfrm>
            <a:off x="6383222" y="3215393"/>
            <a:ext cx="946911" cy="966699"/>
            <a:chOff x="1438774" y="3590059"/>
            <a:chExt cx="946911" cy="966699"/>
          </a:xfrm>
        </p:grpSpPr>
        <p:grpSp>
          <p:nvGrpSpPr>
            <p:cNvPr id="2426" name="Google Shape;2426;p83"/>
            <p:cNvGrpSpPr/>
            <p:nvPr/>
          </p:nvGrpSpPr>
          <p:grpSpPr>
            <a:xfrm>
              <a:off x="1438774" y="3590059"/>
              <a:ext cx="946911" cy="966699"/>
              <a:chOff x="3707828" y="340487"/>
              <a:chExt cx="1276160" cy="1302829"/>
            </a:xfrm>
          </p:grpSpPr>
          <p:grpSp>
            <p:nvGrpSpPr>
              <p:cNvPr id="2427" name="Google Shape;2427;p83"/>
              <p:cNvGrpSpPr/>
              <p:nvPr/>
            </p:nvGrpSpPr>
            <p:grpSpPr>
              <a:xfrm>
                <a:off x="3707828" y="340487"/>
                <a:ext cx="1276160" cy="1302829"/>
                <a:chOff x="3707828" y="340487"/>
                <a:chExt cx="1276160" cy="1302829"/>
              </a:xfrm>
            </p:grpSpPr>
            <p:sp>
              <p:nvSpPr>
                <p:cNvPr id="2428" name="Google Shape;2428;p83"/>
                <p:cNvSpPr/>
                <p:nvPr/>
              </p:nvSpPr>
              <p:spPr>
                <a:xfrm>
                  <a:off x="3707828" y="340487"/>
                  <a:ext cx="1269809" cy="1296479"/>
                </a:xfrm>
                <a:custGeom>
                  <a:rect b="b" l="l" r="r" t="t"/>
                  <a:pathLst>
                    <a:path extrusionOk="0" h="1296479" w="1269809">
                      <a:moveTo>
                        <a:pt x="0" y="0"/>
                      </a:moveTo>
                      <a:lnTo>
                        <a:pt x="1269809" y="0"/>
                      </a:lnTo>
                      <a:lnTo>
                        <a:pt x="1269809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29" name="Google Shape;2429;p83"/>
                <p:cNvSpPr/>
                <p:nvPr/>
              </p:nvSpPr>
              <p:spPr>
                <a:xfrm>
                  <a:off x="497763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30" name="Google Shape;2430;p83"/>
                <p:cNvSpPr/>
                <p:nvPr/>
              </p:nvSpPr>
              <p:spPr>
                <a:xfrm>
                  <a:off x="3892423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31" name="Google Shape;2431;p83"/>
                <p:cNvSpPr/>
                <p:nvPr/>
              </p:nvSpPr>
              <p:spPr>
                <a:xfrm>
                  <a:off x="407701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32" name="Google Shape;2432;p83"/>
                <p:cNvSpPr/>
                <p:nvPr/>
              </p:nvSpPr>
              <p:spPr>
                <a:xfrm>
                  <a:off x="426154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33" name="Google Shape;2433;p83"/>
                <p:cNvSpPr/>
                <p:nvPr/>
              </p:nvSpPr>
              <p:spPr>
                <a:xfrm>
                  <a:off x="4446143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34" name="Google Shape;2434;p83"/>
                <p:cNvSpPr/>
                <p:nvPr/>
              </p:nvSpPr>
              <p:spPr>
                <a:xfrm>
                  <a:off x="463073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35" name="Google Shape;2435;p83"/>
                <p:cNvSpPr/>
                <p:nvPr/>
              </p:nvSpPr>
              <p:spPr>
                <a:xfrm>
                  <a:off x="481526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36" name="Google Shape;2436;p83"/>
                <p:cNvSpPr/>
                <p:nvPr/>
              </p:nvSpPr>
              <p:spPr>
                <a:xfrm>
                  <a:off x="3707828" y="525653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37" name="Google Shape;2437;p83"/>
                <p:cNvSpPr/>
                <p:nvPr/>
              </p:nvSpPr>
              <p:spPr>
                <a:xfrm>
                  <a:off x="3707828" y="34048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38" name="Google Shape;2438;p83"/>
                <p:cNvSpPr/>
                <p:nvPr/>
              </p:nvSpPr>
              <p:spPr>
                <a:xfrm>
                  <a:off x="3707828" y="145173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39" name="Google Shape;2439;p83"/>
                <p:cNvSpPr/>
                <p:nvPr/>
              </p:nvSpPr>
              <p:spPr>
                <a:xfrm>
                  <a:off x="3707828" y="1636966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40" name="Google Shape;2440;p83"/>
                <p:cNvSpPr/>
                <p:nvPr/>
              </p:nvSpPr>
              <p:spPr>
                <a:xfrm>
                  <a:off x="3707828" y="126650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41" name="Google Shape;2441;p83"/>
                <p:cNvSpPr/>
                <p:nvPr/>
              </p:nvSpPr>
              <p:spPr>
                <a:xfrm>
                  <a:off x="3707828" y="1081278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42" name="Google Shape;2442;p83"/>
                <p:cNvSpPr/>
                <p:nvPr/>
              </p:nvSpPr>
              <p:spPr>
                <a:xfrm>
                  <a:off x="3707828" y="89611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43" name="Google Shape;2443;p83"/>
                <p:cNvSpPr/>
                <p:nvPr/>
              </p:nvSpPr>
              <p:spPr>
                <a:xfrm>
                  <a:off x="3707828" y="71088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</p:grpSp>
          <p:sp>
            <p:nvSpPr>
              <p:cNvPr id="2444" name="Google Shape;2444;p83"/>
              <p:cNvSpPr/>
              <p:nvPr/>
            </p:nvSpPr>
            <p:spPr>
              <a:xfrm>
                <a:off x="4260913" y="525653"/>
                <a:ext cx="185229" cy="185229"/>
              </a:xfrm>
              <a:custGeom>
                <a:rect b="b" l="l" r="r" t="t"/>
                <a:pathLst>
                  <a:path extrusionOk="0" h="185229" w="185229">
                    <a:moveTo>
                      <a:pt x="0" y="0"/>
                    </a:moveTo>
                    <a:lnTo>
                      <a:pt x="185229" y="0"/>
                    </a:lnTo>
                    <a:lnTo>
                      <a:pt x="185229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445" name="Google Shape;2445;p83"/>
            <p:cNvGrpSpPr/>
            <p:nvPr/>
          </p:nvGrpSpPr>
          <p:grpSpPr>
            <a:xfrm>
              <a:off x="1712541" y="3729479"/>
              <a:ext cx="497389" cy="685349"/>
              <a:chOff x="1712541" y="3729479"/>
              <a:chExt cx="497389" cy="685349"/>
            </a:xfrm>
          </p:grpSpPr>
          <p:sp>
            <p:nvSpPr>
              <p:cNvPr id="2446" name="Google Shape;2446;p83"/>
              <p:cNvSpPr/>
              <p:nvPr/>
            </p:nvSpPr>
            <p:spPr>
              <a:xfrm>
                <a:off x="1712541" y="3729479"/>
                <a:ext cx="497389" cy="685349"/>
              </a:xfrm>
              <a:custGeom>
                <a:rect b="b" l="l" r="r" t="t"/>
                <a:pathLst>
                  <a:path extrusionOk="0" h="926147" w="672147">
                    <a:moveTo>
                      <a:pt x="0" y="926084"/>
                    </a:moveTo>
                    <a:lnTo>
                      <a:pt x="0" y="0"/>
                    </a:lnTo>
                    <a:lnTo>
                      <a:pt x="149161" y="0"/>
                    </a:lnTo>
                    <a:lnTo>
                      <a:pt x="149161" y="331026"/>
                    </a:lnTo>
                    <a:lnTo>
                      <a:pt x="223711" y="331026"/>
                    </a:lnTo>
                    <a:lnTo>
                      <a:pt x="223711" y="264986"/>
                    </a:lnTo>
                    <a:lnTo>
                      <a:pt x="523049" y="264986"/>
                    </a:lnTo>
                    <a:lnTo>
                      <a:pt x="523049" y="331026"/>
                    </a:lnTo>
                    <a:lnTo>
                      <a:pt x="597598" y="331026"/>
                    </a:lnTo>
                    <a:lnTo>
                      <a:pt x="597598" y="397066"/>
                    </a:lnTo>
                    <a:lnTo>
                      <a:pt x="672148" y="397066"/>
                    </a:lnTo>
                    <a:lnTo>
                      <a:pt x="672148" y="794068"/>
                    </a:lnTo>
                    <a:lnTo>
                      <a:pt x="597598" y="794068"/>
                    </a:lnTo>
                    <a:lnTo>
                      <a:pt x="597598" y="860108"/>
                    </a:lnTo>
                    <a:lnTo>
                      <a:pt x="523049" y="860108"/>
                    </a:lnTo>
                    <a:lnTo>
                      <a:pt x="523049" y="926148"/>
                    </a:lnTo>
                    <a:lnTo>
                      <a:pt x="223711" y="926148"/>
                    </a:lnTo>
                    <a:lnTo>
                      <a:pt x="223711" y="860108"/>
                    </a:lnTo>
                    <a:lnTo>
                      <a:pt x="149161" y="860108"/>
                    </a:lnTo>
                    <a:lnTo>
                      <a:pt x="149161" y="926148"/>
                    </a:lnTo>
                    <a:lnTo>
                      <a:pt x="0" y="926148"/>
                    </a:lnTo>
                    <a:close/>
                    <a:moveTo>
                      <a:pt x="447992" y="794068"/>
                    </a:moveTo>
                    <a:lnTo>
                      <a:pt x="447992" y="728027"/>
                    </a:lnTo>
                    <a:lnTo>
                      <a:pt x="523113" y="728027"/>
                    </a:lnTo>
                    <a:lnTo>
                      <a:pt x="523113" y="463042"/>
                    </a:lnTo>
                    <a:lnTo>
                      <a:pt x="447992" y="463042"/>
                    </a:lnTo>
                    <a:lnTo>
                      <a:pt x="447992" y="397002"/>
                    </a:lnTo>
                    <a:lnTo>
                      <a:pt x="223711" y="397002"/>
                    </a:lnTo>
                    <a:lnTo>
                      <a:pt x="223711" y="463042"/>
                    </a:lnTo>
                    <a:lnTo>
                      <a:pt x="149161" y="463042"/>
                    </a:lnTo>
                    <a:lnTo>
                      <a:pt x="149161" y="728027"/>
                    </a:lnTo>
                    <a:lnTo>
                      <a:pt x="223711" y="728027"/>
                    </a:lnTo>
                    <a:lnTo>
                      <a:pt x="223711" y="794068"/>
                    </a:lnTo>
                    <a:lnTo>
                      <a:pt x="447992" y="7940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2447" name="Google Shape;2447;p83"/>
              <p:cNvSpPr/>
              <p:nvPr/>
            </p:nvSpPr>
            <p:spPr>
              <a:xfrm>
                <a:off x="2049409" y="3974898"/>
                <a:ext cx="104364" cy="98114"/>
              </a:xfrm>
              <a:custGeom>
                <a:rect b="b" l="l" r="r" t="t"/>
                <a:pathLst>
                  <a:path extrusionOk="0" h="132587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48" name="Google Shape;2448;p83"/>
              <p:cNvSpPr/>
              <p:nvPr/>
            </p:nvSpPr>
            <p:spPr>
              <a:xfrm>
                <a:off x="1744815" y="3729480"/>
                <a:ext cx="104364" cy="685302"/>
              </a:xfrm>
              <a:custGeom>
                <a:rect b="b" l="l" r="r" t="t"/>
                <a:pathLst>
                  <a:path extrusionOk="0" h="926084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926084"/>
                    </a:lnTo>
                    <a:lnTo>
                      <a:pt x="0" y="9260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49" name="Google Shape;2449;p83"/>
              <p:cNvSpPr/>
              <p:nvPr/>
            </p:nvSpPr>
            <p:spPr>
              <a:xfrm>
                <a:off x="2049409" y="4269457"/>
                <a:ext cx="104364" cy="98114"/>
              </a:xfrm>
              <a:custGeom>
                <a:rect b="b" l="l" r="r" t="t"/>
                <a:pathLst>
                  <a:path extrusionOk="0" h="132587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450" name="Google Shape;2450;p83"/>
          <p:cNvGrpSpPr/>
          <p:nvPr/>
        </p:nvGrpSpPr>
        <p:grpSpPr>
          <a:xfrm>
            <a:off x="5626420" y="2732242"/>
            <a:ext cx="946911" cy="966699"/>
            <a:chOff x="151447" y="3590017"/>
            <a:chExt cx="946911" cy="966699"/>
          </a:xfrm>
        </p:grpSpPr>
        <p:grpSp>
          <p:nvGrpSpPr>
            <p:cNvPr id="2451" name="Google Shape;2451;p83"/>
            <p:cNvGrpSpPr/>
            <p:nvPr/>
          </p:nvGrpSpPr>
          <p:grpSpPr>
            <a:xfrm>
              <a:off x="151447" y="3590017"/>
              <a:ext cx="946911" cy="966699"/>
              <a:chOff x="373316" y="340487"/>
              <a:chExt cx="1276160" cy="1302829"/>
            </a:xfrm>
          </p:grpSpPr>
          <p:sp>
            <p:nvSpPr>
              <p:cNvPr id="2452" name="Google Shape;2452;p83"/>
              <p:cNvSpPr/>
              <p:nvPr/>
            </p:nvSpPr>
            <p:spPr>
              <a:xfrm>
                <a:off x="373316" y="340487"/>
                <a:ext cx="1269809" cy="1296479"/>
              </a:xfrm>
              <a:custGeom>
                <a:rect b="b" l="l" r="r" t="t"/>
                <a:pathLst>
                  <a:path extrusionOk="0" h="1296479" w="1269809">
                    <a:moveTo>
                      <a:pt x="0" y="0"/>
                    </a:moveTo>
                    <a:lnTo>
                      <a:pt x="1269810" y="0"/>
                    </a:lnTo>
                    <a:lnTo>
                      <a:pt x="1269810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53" name="Google Shape;2453;p83"/>
              <p:cNvSpPr/>
              <p:nvPr/>
            </p:nvSpPr>
            <p:spPr>
              <a:xfrm>
                <a:off x="1643126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54" name="Google Shape;2454;p83"/>
              <p:cNvSpPr/>
              <p:nvPr/>
            </p:nvSpPr>
            <p:spPr>
              <a:xfrm>
                <a:off x="55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55" name="Google Shape;2455;p83"/>
              <p:cNvSpPr/>
              <p:nvPr/>
            </p:nvSpPr>
            <p:spPr>
              <a:xfrm>
                <a:off x="742505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56" name="Google Shape;2456;p83"/>
              <p:cNvSpPr/>
              <p:nvPr/>
            </p:nvSpPr>
            <p:spPr>
              <a:xfrm>
                <a:off x="927100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57" name="Google Shape;2457;p83"/>
              <p:cNvSpPr/>
              <p:nvPr/>
            </p:nvSpPr>
            <p:spPr>
              <a:xfrm>
                <a:off x="111163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58" name="Google Shape;2458;p83"/>
              <p:cNvSpPr/>
              <p:nvPr/>
            </p:nvSpPr>
            <p:spPr>
              <a:xfrm>
                <a:off x="1296225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59" name="Google Shape;2459;p83"/>
              <p:cNvSpPr/>
              <p:nvPr/>
            </p:nvSpPr>
            <p:spPr>
              <a:xfrm>
                <a:off x="1480820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60" name="Google Shape;2460;p83"/>
              <p:cNvSpPr/>
              <p:nvPr/>
            </p:nvSpPr>
            <p:spPr>
              <a:xfrm>
                <a:off x="373316" y="525653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61" name="Google Shape;2461;p83"/>
              <p:cNvSpPr/>
              <p:nvPr/>
            </p:nvSpPr>
            <p:spPr>
              <a:xfrm>
                <a:off x="373316" y="34048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62" name="Google Shape;2462;p83"/>
              <p:cNvSpPr/>
              <p:nvPr/>
            </p:nvSpPr>
            <p:spPr>
              <a:xfrm>
                <a:off x="373316" y="145173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63" name="Google Shape;2463;p83"/>
              <p:cNvSpPr/>
              <p:nvPr/>
            </p:nvSpPr>
            <p:spPr>
              <a:xfrm>
                <a:off x="373316" y="1636966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64" name="Google Shape;2464;p83"/>
              <p:cNvSpPr/>
              <p:nvPr/>
            </p:nvSpPr>
            <p:spPr>
              <a:xfrm>
                <a:off x="373316" y="126650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65" name="Google Shape;2465;p83"/>
              <p:cNvSpPr/>
              <p:nvPr/>
            </p:nvSpPr>
            <p:spPr>
              <a:xfrm>
                <a:off x="373316" y="1081278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66" name="Google Shape;2466;p83"/>
              <p:cNvSpPr/>
              <p:nvPr/>
            </p:nvSpPr>
            <p:spPr>
              <a:xfrm>
                <a:off x="373316" y="896112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67" name="Google Shape;2467;p83"/>
              <p:cNvSpPr/>
              <p:nvPr/>
            </p:nvSpPr>
            <p:spPr>
              <a:xfrm>
                <a:off x="373316" y="710882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468" name="Google Shape;2468;p83"/>
            <p:cNvGrpSpPr/>
            <p:nvPr/>
          </p:nvGrpSpPr>
          <p:grpSpPr>
            <a:xfrm>
              <a:off x="288463" y="3729601"/>
              <a:ext cx="685212" cy="687570"/>
              <a:chOff x="288463" y="3729601"/>
              <a:chExt cx="685212" cy="687570"/>
            </a:xfrm>
          </p:grpSpPr>
          <p:sp>
            <p:nvSpPr>
              <p:cNvPr id="2469" name="Google Shape;2469;p83"/>
              <p:cNvSpPr/>
              <p:nvPr/>
            </p:nvSpPr>
            <p:spPr>
              <a:xfrm>
                <a:off x="288463" y="3729601"/>
                <a:ext cx="685212" cy="687570"/>
              </a:xfrm>
              <a:custGeom>
                <a:rect b="b" l="l" r="r" t="t"/>
                <a:pathLst>
                  <a:path extrusionOk="0" h="926020" w="922845">
                    <a:moveTo>
                      <a:pt x="204724" y="925894"/>
                    </a:moveTo>
                    <a:lnTo>
                      <a:pt x="204724" y="833438"/>
                    </a:lnTo>
                    <a:lnTo>
                      <a:pt x="102362" y="833438"/>
                    </a:lnTo>
                    <a:lnTo>
                      <a:pt x="102362" y="740982"/>
                    </a:lnTo>
                    <a:lnTo>
                      <a:pt x="0" y="740982"/>
                    </a:lnTo>
                    <a:lnTo>
                      <a:pt x="0" y="555371"/>
                    </a:lnTo>
                    <a:lnTo>
                      <a:pt x="102362" y="555371"/>
                    </a:lnTo>
                    <a:lnTo>
                      <a:pt x="102362" y="462915"/>
                    </a:lnTo>
                    <a:lnTo>
                      <a:pt x="307150" y="462915"/>
                    </a:lnTo>
                    <a:lnTo>
                      <a:pt x="307150" y="370459"/>
                    </a:lnTo>
                    <a:lnTo>
                      <a:pt x="718122" y="370459"/>
                    </a:lnTo>
                    <a:lnTo>
                      <a:pt x="718122" y="277368"/>
                    </a:lnTo>
                    <a:lnTo>
                      <a:pt x="615061" y="277368"/>
                    </a:lnTo>
                    <a:lnTo>
                      <a:pt x="615061" y="184912"/>
                    </a:lnTo>
                    <a:lnTo>
                      <a:pt x="307213" y="184912"/>
                    </a:lnTo>
                    <a:lnTo>
                      <a:pt x="307213" y="277368"/>
                    </a:lnTo>
                    <a:lnTo>
                      <a:pt x="63" y="277368"/>
                    </a:lnTo>
                    <a:lnTo>
                      <a:pt x="63" y="184912"/>
                    </a:lnTo>
                    <a:lnTo>
                      <a:pt x="102425" y="184912"/>
                    </a:lnTo>
                    <a:lnTo>
                      <a:pt x="102425" y="92456"/>
                    </a:lnTo>
                    <a:lnTo>
                      <a:pt x="204788" y="92456"/>
                    </a:lnTo>
                    <a:lnTo>
                      <a:pt x="204788" y="0"/>
                    </a:lnTo>
                    <a:lnTo>
                      <a:pt x="718122" y="0"/>
                    </a:lnTo>
                    <a:lnTo>
                      <a:pt x="718122" y="92456"/>
                    </a:lnTo>
                    <a:lnTo>
                      <a:pt x="820484" y="92456"/>
                    </a:lnTo>
                    <a:lnTo>
                      <a:pt x="820484" y="184912"/>
                    </a:lnTo>
                    <a:lnTo>
                      <a:pt x="922845" y="184912"/>
                    </a:lnTo>
                    <a:lnTo>
                      <a:pt x="922845" y="926021"/>
                    </a:lnTo>
                    <a:lnTo>
                      <a:pt x="718058" y="926021"/>
                    </a:lnTo>
                    <a:lnTo>
                      <a:pt x="718058" y="833565"/>
                    </a:lnTo>
                    <a:lnTo>
                      <a:pt x="614998" y="833565"/>
                    </a:lnTo>
                    <a:lnTo>
                      <a:pt x="614998" y="926021"/>
                    </a:lnTo>
                    <a:lnTo>
                      <a:pt x="204724" y="926021"/>
                    </a:lnTo>
                    <a:close/>
                    <a:moveTo>
                      <a:pt x="614998" y="740918"/>
                    </a:moveTo>
                    <a:lnTo>
                      <a:pt x="614998" y="648462"/>
                    </a:lnTo>
                    <a:lnTo>
                      <a:pt x="718058" y="648462"/>
                    </a:lnTo>
                    <a:lnTo>
                      <a:pt x="718058" y="462852"/>
                    </a:lnTo>
                    <a:lnTo>
                      <a:pt x="614998" y="462852"/>
                    </a:lnTo>
                    <a:lnTo>
                      <a:pt x="614998" y="555308"/>
                    </a:lnTo>
                    <a:lnTo>
                      <a:pt x="255968" y="555308"/>
                    </a:lnTo>
                    <a:lnTo>
                      <a:pt x="255968" y="740918"/>
                    </a:lnTo>
                    <a:lnTo>
                      <a:pt x="614998" y="7409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2470" name="Google Shape;2470;p83"/>
              <p:cNvSpPr/>
              <p:nvPr/>
            </p:nvSpPr>
            <p:spPr>
              <a:xfrm>
                <a:off x="425385" y="4318234"/>
                <a:ext cx="250690" cy="98446"/>
              </a:xfrm>
              <a:custGeom>
                <a:rect b="b" l="l" r="r" t="t"/>
                <a:pathLst>
                  <a:path extrusionOk="0" h="132587" w="337629">
                    <a:moveTo>
                      <a:pt x="0" y="0"/>
                    </a:moveTo>
                    <a:lnTo>
                      <a:pt x="337630" y="0"/>
                    </a:lnTo>
                    <a:lnTo>
                      <a:pt x="337630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471" name="Google Shape;2471;p83"/>
              <p:cNvSpPr/>
              <p:nvPr/>
            </p:nvSpPr>
            <p:spPr>
              <a:xfrm>
                <a:off x="722694" y="4043401"/>
                <a:ext cx="250690" cy="98446"/>
              </a:xfrm>
              <a:custGeom>
                <a:rect b="b" l="l" r="r" t="t"/>
                <a:pathLst>
                  <a:path extrusionOk="0" h="132587" w="337629">
                    <a:moveTo>
                      <a:pt x="0" y="0"/>
                    </a:moveTo>
                    <a:lnTo>
                      <a:pt x="337629" y="0"/>
                    </a:lnTo>
                    <a:lnTo>
                      <a:pt x="337629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sp>
        <p:nvSpPr>
          <p:cNvPr id="2472" name="Google Shape;2472;p83"/>
          <p:cNvSpPr txBox="1"/>
          <p:nvPr>
            <p:ph idx="4" type="subTitle"/>
          </p:nvPr>
        </p:nvSpPr>
        <p:spPr>
          <a:xfrm>
            <a:off x="503225" y="2647950"/>
            <a:ext cx="3585900" cy="20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Independent practice with LIVE TAs :D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Activities A, B, 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to more Complex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choose your activity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start from whichever one you want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follow basic to more complex A-B-C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You can move forward independently</a:t>
            </a:r>
            <a:endParaRPr/>
          </a:p>
        </p:txBody>
      </p:sp>
      <p:sp>
        <p:nvSpPr>
          <p:cNvPr id="2473" name="Google Shape;2473;p83"/>
          <p:cNvSpPr txBox="1"/>
          <p:nvPr>
            <p:ph type="title"/>
          </p:nvPr>
        </p:nvSpPr>
        <p:spPr>
          <a:xfrm>
            <a:off x="209775" y="468575"/>
            <a:ext cx="84477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:       3 </a:t>
            </a:r>
            <a:r>
              <a:rPr lang="en"/>
              <a:t>activities</a:t>
            </a:r>
            <a:r>
              <a:rPr lang="en"/>
              <a:t>      tips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74" name="Google Shape;2474;p83"/>
          <p:cNvSpPr txBox="1"/>
          <p:nvPr>
            <p:ph idx="1" type="body"/>
          </p:nvPr>
        </p:nvSpPr>
        <p:spPr>
          <a:xfrm>
            <a:off x="7509125" y="-39600"/>
            <a:ext cx="15249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2025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8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p84"/>
          <p:cNvSpPr/>
          <p:nvPr/>
        </p:nvSpPr>
        <p:spPr>
          <a:xfrm>
            <a:off x="357202" y="1355246"/>
            <a:ext cx="8437500" cy="35211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0" name="Google Shape;2480;p84"/>
          <p:cNvSpPr/>
          <p:nvPr/>
        </p:nvSpPr>
        <p:spPr>
          <a:xfrm>
            <a:off x="3545248" y="1794150"/>
            <a:ext cx="2248500" cy="2861700"/>
          </a:xfrm>
          <a:prstGeom prst="roundRect">
            <a:avLst>
              <a:gd fmla="val 4721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1" name="Google Shape;2481;p84"/>
          <p:cNvSpPr/>
          <p:nvPr/>
        </p:nvSpPr>
        <p:spPr>
          <a:xfrm>
            <a:off x="6130096" y="1794150"/>
            <a:ext cx="2248500" cy="2861700"/>
          </a:xfrm>
          <a:prstGeom prst="roundRect">
            <a:avLst>
              <a:gd fmla="val 472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2" name="Google Shape;2482;p84"/>
          <p:cNvSpPr/>
          <p:nvPr/>
        </p:nvSpPr>
        <p:spPr>
          <a:xfrm>
            <a:off x="960400" y="1794150"/>
            <a:ext cx="2248500" cy="2861700"/>
          </a:xfrm>
          <a:prstGeom prst="roundRect">
            <a:avLst>
              <a:gd fmla="val 472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3" name="Google Shape;2483;p84"/>
          <p:cNvGrpSpPr/>
          <p:nvPr/>
        </p:nvGrpSpPr>
        <p:grpSpPr>
          <a:xfrm>
            <a:off x="427350" y="1434150"/>
            <a:ext cx="277873" cy="68400"/>
            <a:chOff x="520925" y="1460325"/>
            <a:chExt cx="277873" cy="68400"/>
          </a:xfrm>
        </p:grpSpPr>
        <p:sp>
          <p:nvSpPr>
            <p:cNvPr id="2484" name="Google Shape;2484;p84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4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4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7" name="Google Shape;2487;p84"/>
          <p:cNvSpPr txBox="1"/>
          <p:nvPr>
            <p:ph idx="2" type="body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matplotlib</a:t>
            </a:r>
            <a:endParaRPr/>
          </a:p>
        </p:txBody>
      </p:sp>
      <p:sp>
        <p:nvSpPr>
          <p:cNvPr id="2488" name="Google Shape;2488;p84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Code/Astro 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9" name="Google Shape;2489;p84"/>
          <p:cNvSpPr txBox="1"/>
          <p:nvPr>
            <p:ph type="title"/>
          </p:nvPr>
        </p:nvSpPr>
        <p:spPr>
          <a:xfrm>
            <a:off x="209775" y="468575"/>
            <a:ext cx="82143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from 3 activities</a:t>
            </a:r>
            <a:endParaRPr/>
          </a:p>
        </p:txBody>
      </p:sp>
      <p:sp>
        <p:nvSpPr>
          <p:cNvPr id="2490" name="Google Shape;2490;p84"/>
          <p:cNvSpPr txBox="1"/>
          <p:nvPr/>
        </p:nvSpPr>
        <p:spPr>
          <a:xfrm>
            <a:off x="960550" y="3541625"/>
            <a:ext cx="22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Just a graph</a:t>
            </a:r>
            <a:endParaRPr sz="18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491" name="Google Shape;2491;p84"/>
          <p:cNvSpPr txBox="1"/>
          <p:nvPr/>
        </p:nvSpPr>
        <p:spPr>
          <a:xfrm>
            <a:off x="3545250" y="3541625"/>
            <a:ext cx="22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Side Panels</a:t>
            </a:r>
            <a:endParaRPr sz="18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492" name="Google Shape;2492;p84"/>
          <p:cNvSpPr txBox="1"/>
          <p:nvPr/>
        </p:nvSpPr>
        <p:spPr>
          <a:xfrm>
            <a:off x="6129950" y="3425900"/>
            <a:ext cx="22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Advanced details</a:t>
            </a:r>
            <a:endParaRPr sz="18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493" name="Google Shape;2493;p84"/>
          <p:cNvSpPr txBox="1"/>
          <p:nvPr/>
        </p:nvSpPr>
        <p:spPr>
          <a:xfrm>
            <a:off x="1117150" y="4003325"/>
            <a:ext cx="193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Scatter plot</a:t>
            </a:r>
            <a:endParaRPr sz="24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2494" name="Google Shape;2494;p84"/>
          <p:cNvGrpSpPr/>
          <p:nvPr/>
        </p:nvGrpSpPr>
        <p:grpSpPr>
          <a:xfrm>
            <a:off x="4196048" y="2356444"/>
            <a:ext cx="946911" cy="966699"/>
            <a:chOff x="1438774" y="3590059"/>
            <a:chExt cx="946911" cy="966699"/>
          </a:xfrm>
        </p:grpSpPr>
        <p:grpSp>
          <p:nvGrpSpPr>
            <p:cNvPr id="2495" name="Google Shape;2495;p84"/>
            <p:cNvGrpSpPr/>
            <p:nvPr/>
          </p:nvGrpSpPr>
          <p:grpSpPr>
            <a:xfrm>
              <a:off x="1438774" y="3590059"/>
              <a:ext cx="946911" cy="966699"/>
              <a:chOff x="3707828" y="340487"/>
              <a:chExt cx="1276160" cy="1302829"/>
            </a:xfrm>
          </p:grpSpPr>
          <p:grpSp>
            <p:nvGrpSpPr>
              <p:cNvPr id="2496" name="Google Shape;2496;p84"/>
              <p:cNvGrpSpPr/>
              <p:nvPr/>
            </p:nvGrpSpPr>
            <p:grpSpPr>
              <a:xfrm>
                <a:off x="3707828" y="340487"/>
                <a:ext cx="1276160" cy="1302829"/>
                <a:chOff x="3707828" y="340487"/>
                <a:chExt cx="1276160" cy="1302829"/>
              </a:xfrm>
            </p:grpSpPr>
            <p:sp>
              <p:nvSpPr>
                <p:cNvPr id="2497" name="Google Shape;2497;p84"/>
                <p:cNvSpPr/>
                <p:nvPr/>
              </p:nvSpPr>
              <p:spPr>
                <a:xfrm>
                  <a:off x="3707828" y="340487"/>
                  <a:ext cx="1269809" cy="1296479"/>
                </a:xfrm>
                <a:custGeom>
                  <a:rect b="b" l="l" r="r" t="t"/>
                  <a:pathLst>
                    <a:path extrusionOk="0" h="1296479" w="1269809">
                      <a:moveTo>
                        <a:pt x="0" y="0"/>
                      </a:moveTo>
                      <a:lnTo>
                        <a:pt x="1269809" y="0"/>
                      </a:lnTo>
                      <a:lnTo>
                        <a:pt x="1269809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98" name="Google Shape;2498;p84"/>
                <p:cNvSpPr/>
                <p:nvPr/>
              </p:nvSpPr>
              <p:spPr>
                <a:xfrm>
                  <a:off x="497763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499" name="Google Shape;2499;p84"/>
                <p:cNvSpPr/>
                <p:nvPr/>
              </p:nvSpPr>
              <p:spPr>
                <a:xfrm>
                  <a:off x="3892423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00" name="Google Shape;2500;p84"/>
                <p:cNvSpPr/>
                <p:nvPr/>
              </p:nvSpPr>
              <p:spPr>
                <a:xfrm>
                  <a:off x="407701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01" name="Google Shape;2501;p84"/>
                <p:cNvSpPr/>
                <p:nvPr/>
              </p:nvSpPr>
              <p:spPr>
                <a:xfrm>
                  <a:off x="426154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02" name="Google Shape;2502;p84"/>
                <p:cNvSpPr/>
                <p:nvPr/>
              </p:nvSpPr>
              <p:spPr>
                <a:xfrm>
                  <a:off x="4446143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03" name="Google Shape;2503;p84"/>
                <p:cNvSpPr/>
                <p:nvPr/>
              </p:nvSpPr>
              <p:spPr>
                <a:xfrm>
                  <a:off x="463073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04" name="Google Shape;2504;p84"/>
                <p:cNvSpPr/>
                <p:nvPr/>
              </p:nvSpPr>
              <p:spPr>
                <a:xfrm>
                  <a:off x="481526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05" name="Google Shape;2505;p84"/>
                <p:cNvSpPr/>
                <p:nvPr/>
              </p:nvSpPr>
              <p:spPr>
                <a:xfrm>
                  <a:off x="3707828" y="525653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06" name="Google Shape;2506;p84"/>
                <p:cNvSpPr/>
                <p:nvPr/>
              </p:nvSpPr>
              <p:spPr>
                <a:xfrm>
                  <a:off x="3707828" y="34048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07" name="Google Shape;2507;p84"/>
                <p:cNvSpPr/>
                <p:nvPr/>
              </p:nvSpPr>
              <p:spPr>
                <a:xfrm>
                  <a:off x="3707828" y="145173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08" name="Google Shape;2508;p84"/>
                <p:cNvSpPr/>
                <p:nvPr/>
              </p:nvSpPr>
              <p:spPr>
                <a:xfrm>
                  <a:off x="3707828" y="1636966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09" name="Google Shape;2509;p84"/>
                <p:cNvSpPr/>
                <p:nvPr/>
              </p:nvSpPr>
              <p:spPr>
                <a:xfrm>
                  <a:off x="3707828" y="126650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10" name="Google Shape;2510;p84"/>
                <p:cNvSpPr/>
                <p:nvPr/>
              </p:nvSpPr>
              <p:spPr>
                <a:xfrm>
                  <a:off x="3707828" y="1081278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11" name="Google Shape;2511;p84"/>
                <p:cNvSpPr/>
                <p:nvPr/>
              </p:nvSpPr>
              <p:spPr>
                <a:xfrm>
                  <a:off x="3707828" y="89611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12" name="Google Shape;2512;p84"/>
                <p:cNvSpPr/>
                <p:nvPr/>
              </p:nvSpPr>
              <p:spPr>
                <a:xfrm>
                  <a:off x="3707828" y="71088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</p:grpSp>
          <p:sp>
            <p:nvSpPr>
              <p:cNvPr id="2513" name="Google Shape;2513;p84"/>
              <p:cNvSpPr/>
              <p:nvPr/>
            </p:nvSpPr>
            <p:spPr>
              <a:xfrm>
                <a:off x="4260913" y="525653"/>
                <a:ext cx="185229" cy="185229"/>
              </a:xfrm>
              <a:custGeom>
                <a:rect b="b" l="l" r="r" t="t"/>
                <a:pathLst>
                  <a:path extrusionOk="0" h="185229" w="185229">
                    <a:moveTo>
                      <a:pt x="0" y="0"/>
                    </a:moveTo>
                    <a:lnTo>
                      <a:pt x="185229" y="0"/>
                    </a:lnTo>
                    <a:lnTo>
                      <a:pt x="185229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514" name="Google Shape;2514;p84"/>
            <p:cNvGrpSpPr/>
            <p:nvPr/>
          </p:nvGrpSpPr>
          <p:grpSpPr>
            <a:xfrm>
              <a:off x="1712541" y="3729479"/>
              <a:ext cx="497389" cy="685349"/>
              <a:chOff x="1712541" y="3729479"/>
              <a:chExt cx="497389" cy="685349"/>
            </a:xfrm>
          </p:grpSpPr>
          <p:sp>
            <p:nvSpPr>
              <p:cNvPr id="2515" name="Google Shape;2515;p84"/>
              <p:cNvSpPr/>
              <p:nvPr/>
            </p:nvSpPr>
            <p:spPr>
              <a:xfrm>
                <a:off x="1712541" y="3729479"/>
                <a:ext cx="497389" cy="685349"/>
              </a:xfrm>
              <a:custGeom>
                <a:rect b="b" l="l" r="r" t="t"/>
                <a:pathLst>
                  <a:path extrusionOk="0" h="926147" w="672147">
                    <a:moveTo>
                      <a:pt x="0" y="926084"/>
                    </a:moveTo>
                    <a:lnTo>
                      <a:pt x="0" y="0"/>
                    </a:lnTo>
                    <a:lnTo>
                      <a:pt x="149161" y="0"/>
                    </a:lnTo>
                    <a:lnTo>
                      <a:pt x="149161" y="331026"/>
                    </a:lnTo>
                    <a:lnTo>
                      <a:pt x="223711" y="331026"/>
                    </a:lnTo>
                    <a:lnTo>
                      <a:pt x="223711" y="264986"/>
                    </a:lnTo>
                    <a:lnTo>
                      <a:pt x="523049" y="264986"/>
                    </a:lnTo>
                    <a:lnTo>
                      <a:pt x="523049" y="331026"/>
                    </a:lnTo>
                    <a:lnTo>
                      <a:pt x="597598" y="331026"/>
                    </a:lnTo>
                    <a:lnTo>
                      <a:pt x="597598" y="397066"/>
                    </a:lnTo>
                    <a:lnTo>
                      <a:pt x="672148" y="397066"/>
                    </a:lnTo>
                    <a:lnTo>
                      <a:pt x="672148" y="794068"/>
                    </a:lnTo>
                    <a:lnTo>
                      <a:pt x="597598" y="794068"/>
                    </a:lnTo>
                    <a:lnTo>
                      <a:pt x="597598" y="860108"/>
                    </a:lnTo>
                    <a:lnTo>
                      <a:pt x="523049" y="860108"/>
                    </a:lnTo>
                    <a:lnTo>
                      <a:pt x="523049" y="926148"/>
                    </a:lnTo>
                    <a:lnTo>
                      <a:pt x="223711" y="926148"/>
                    </a:lnTo>
                    <a:lnTo>
                      <a:pt x="223711" y="860108"/>
                    </a:lnTo>
                    <a:lnTo>
                      <a:pt x="149161" y="860108"/>
                    </a:lnTo>
                    <a:lnTo>
                      <a:pt x="149161" y="926148"/>
                    </a:lnTo>
                    <a:lnTo>
                      <a:pt x="0" y="926148"/>
                    </a:lnTo>
                    <a:close/>
                    <a:moveTo>
                      <a:pt x="447992" y="794068"/>
                    </a:moveTo>
                    <a:lnTo>
                      <a:pt x="447992" y="728027"/>
                    </a:lnTo>
                    <a:lnTo>
                      <a:pt x="523113" y="728027"/>
                    </a:lnTo>
                    <a:lnTo>
                      <a:pt x="523113" y="463042"/>
                    </a:lnTo>
                    <a:lnTo>
                      <a:pt x="447992" y="463042"/>
                    </a:lnTo>
                    <a:lnTo>
                      <a:pt x="447992" y="397002"/>
                    </a:lnTo>
                    <a:lnTo>
                      <a:pt x="223711" y="397002"/>
                    </a:lnTo>
                    <a:lnTo>
                      <a:pt x="223711" y="463042"/>
                    </a:lnTo>
                    <a:lnTo>
                      <a:pt x="149161" y="463042"/>
                    </a:lnTo>
                    <a:lnTo>
                      <a:pt x="149161" y="728027"/>
                    </a:lnTo>
                    <a:lnTo>
                      <a:pt x="223711" y="728027"/>
                    </a:lnTo>
                    <a:lnTo>
                      <a:pt x="223711" y="794068"/>
                    </a:lnTo>
                    <a:lnTo>
                      <a:pt x="447992" y="7940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16" name="Google Shape;2516;p84"/>
              <p:cNvSpPr/>
              <p:nvPr/>
            </p:nvSpPr>
            <p:spPr>
              <a:xfrm>
                <a:off x="2049409" y="3974898"/>
                <a:ext cx="104364" cy="98114"/>
              </a:xfrm>
              <a:custGeom>
                <a:rect b="b" l="l" r="r" t="t"/>
                <a:pathLst>
                  <a:path extrusionOk="0" h="132587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17" name="Google Shape;2517;p84"/>
              <p:cNvSpPr/>
              <p:nvPr/>
            </p:nvSpPr>
            <p:spPr>
              <a:xfrm>
                <a:off x="1744815" y="3729480"/>
                <a:ext cx="104364" cy="685302"/>
              </a:xfrm>
              <a:custGeom>
                <a:rect b="b" l="l" r="r" t="t"/>
                <a:pathLst>
                  <a:path extrusionOk="0" h="926084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926084"/>
                    </a:lnTo>
                    <a:lnTo>
                      <a:pt x="0" y="9260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18" name="Google Shape;2518;p84"/>
              <p:cNvSpPr/>
              <p:nvPr/>
            </p:nvSpPr>
            <p:spPr>
              <a:xfrm>
                <a:off x="2049409" y="4269457"/>
                <a:ext cx="104364" cy="98114"/>
              </a:xfrm>
              <a:custGeom>
                <a:rect b="b" l="l" r="r" t="t"/>
                <a:pathLst>
                  <a:path extrusionOk="0" h="132587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519" name="Google Shape;2519;p84"/>
          <p:cNvGrpSpPr/>
          <p:nvPr/>
        </p:nvGrpSpPr>
        <p:grpSpPr>
          <a:xfrm>
            <a:off x="1611347" y="2356444"/>
            <a:ext cx="946911" cy="966699"/>
            <a:chOff x="151447" y="3590017"/>
            <a:chExt cx="946911" cy="966699"/>
          </a:xfrm>
        </p:grpSpPr>
        <p:grpSp>
          <p:nvGrpSpPr>
            <p:cNvPr id="2520" name="Google Shape;2520;p84"/>
            <p:cNvGrpSpPr/>
            <p:nvPr/>
          </p:nvGrpSpPr>
          <p:grpSpPr>
            <a:xfrm>
              <a:off x="151447" y="3590017"/>
              <a:ext cx="946911" cy="966699"/>
              <a:chOff x="373316" y="340487"/>
              <a:chExt cx="1276160" cy="1302829"/>
            </a:xfrm>
          </p:grpSpPr>
          <p:sp>
            <p:nvSpPr>
              <p:cNvPr id="2521" name="Google Shape;2521;p84"/>
              <p:cNvSpPr/>
              <p:nvPr/>
            </p:nvSpPr>
            <p:spPr>
              <a:xfrm>
                <a:off x="373316" y="340487"/>
                <a:ext cx="1269809" cy="1296479"/>
              </a:xfrm>
              <a:custGeom>
                <a:rect b="b" l="l" r="r" t="t"/>
                <a:pathLst>
                  <a:path extrusionOk="0" h="1296479" w="1269809">
                    <a:moveTo>
                      <a:pt x="0" y="0"/>
                    </a:moveTo>
                    <a:lnTo>
                      <a:pt x="1269810" y="0"/>
                    </a:lnTo>
                    <a:lnTo>
                      <a:pt x="1269810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22" name="Google Shape;2522;p84"/>
              <p:cNvSpPr/>
              <p:nvPr/>
            </p:nvSpPr>
            <p:spPr>
              <a:xfrm>
                <a:off x="1643126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23" name="Google Shape;2523;p84"/>
              <p:cNvSpPr/>
              <p:nvPr/>
            </p:nvSpPr>
            <p:spPr>
              <a:xfrm>
                <a:off x="55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24" name="Google Shape;2524;p84"/>
              <p:cNvSpPr/>
              <p:nvPr/>
            </p:nvSpPr>
            <p:spPr>
              <a:xfrm>
                <a:off x="742505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25" name="Google Shape;2525;p84"/>
              <p:cNvSpPr/>
              <p:nvPr/>
            </p:nvSpPr>
            <p:spPr>
              <a:xfrm>
                <a:off x="927100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26" name="Google Shape;2526;p84"/>
              <p:cNvSpPr/>
              <p:nvPr/>
            </p:nvSpPr>
            <p:spPr>
              <a:xfrm>
                <a:off x="111163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27" name="Google Shape;2527;p84"/>
              <p:cNvSpPr/>
              <p:nvPr/>
            </p:nvSpPr>
            <p:spPr>
              <a:xfrm>
                <a:off x="1296225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28" name="Google Shape;2528;p84"/>
              <p:cNvSpPr/>
              <p:nvPr/>
            </p:nvSpPr>
            <p:spPr>
              <a:xfrm>
                <a:off x="1480820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29" name="Google Shape;2529;p84"/>
              <p:cNvSpPr/>
              <p:nvPr/>
            </p:nvSpPr>
            <p:spPr>
              <a:xfrm>
                <a:off x="373316" y="525653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30" name="Google Shape;2530;p84"/>
              <p:cNvSpPr/>
              <p:nvPr/>
            </p:nvSpPr>
            <p:spPr>
              <a:xfrm>
                <a:off x="373316" y="34048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31" name="Google Shape;2531;p84"/>
              <p:cNvSpPr/>
              <p:nvPr/>
            </p:nvSpPr>
            <p:spPr>
              <a:xfrm>
                <a:off x="373316" y="145173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32" name="Google Shape;2532;p84"/>
              <p:cNvSpPr/>
              <p:nvPr/>
            </p:nvSpPr>
            <p:spPr>
              <a:xfrm>
                <a:off x="373316" y="1636966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33" name="Google Shape;2533;p84"/>
              <p:cNvSpPr/>
              <p:nvPr/>
            </p:nvSpPr>
            <p:spPr>
              <a:xfrm>
                <a:off x="373316" y="126650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34" name="Google Shape;2534;p84"/>
              <p:cNvSpPr/>
              <p:nvPr/>
            </p:nvSpPr>
            <p:spPr>
              <a:xfrm>
                <a:off x="373316" y="1081278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35" name="Google Shape;2535;p84"/>
              <p:cNvSpPr/>
              <p:nvPr/>
            </p:nvSpPr>
            <p:spPr>
              <a:xfrm>
                <a:off x="373316" y="896112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36" name="Google Shape;2536;p84"/>
              <p:cNvSpPr/>
              <p:nvPr/>
            </p:nvSpPr>
            <p:spPr>
              <a:xfrm>
                <a:off x="373316" y="710882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537" name="Google Shape;2537;p84"/>
            <p:cNvGrpSpPr/>
            <p:nvPr/>
          </p:nvGrpSpPr>
          <p:grpSpPr>
            <a:xfrm>
              <a:off x="288463" y="3729601"/>
              <a:ext cx="685212" cy="687570"/>
              <a:chOff x="288463" y="3729601"/>
              <a:chExt cx="685212" cy="687570"/>
            </a:xfrm>
          </p:grpSpPr>
          <p:sp>
            <p:nvSpPr>
              <p:cNvPr id="2538" name="Google Shape;2538;p84"/>
              <p:cNvSpPr/>
              <p:nvPr/>
            </p:nvSpPr>
            <p:spPr>
              <a:xfrm>
                <a:off x="288463" y="3729601"/>
                <a:ext cx="685212" cy="687570"/>
              </a:xfrm>
              <a:custGeom>
                <a:rect b="b" l="l" r="r" t="t"/>
                <a:pathLst>
                  <a:path extrusionOk="0" h="926020" w="922845">
                    <a:moveTo>
                      <a:pt x="204724" y="925894"/>
                    </a:moveTo>
                    <a:lnTo>
                      <a:pt x="204724" y="833438"/>
                    </a:lnTo>
                    <a:lnTo>
                      <a:pt x="102362" y="833438"/>
                    </a:lnTo>
                    <a:lnTo>
                      <a:pt x="102362" y="740982"/>
                    </a:lnTo>
                    <a:lnTo>
                      <a:pt x="0" y="740982"/>
                    </a:lnTo>
                    <a:lnTo>
                      <a:pt x="0" y="555371"/>
                    </a:lnTo>
                    <a:lnTo>
                      <a:pt x="102362" y="555371"/>
                    </a:lnTo>
                    <a:lnTo>
                      <a:pt x="102362" y="462915"/>
                    </a:lnTo>
                    <a:lnTo>
                      <a:pt x="307150" y="462915"/>
                    </a:lnTo>
                    <a:lnTo>
                      <a:pt x="307150" y="370459"/>
                    </a:lnTo>
                    <a:lnTo>
                      <a:pt x="718122" y="370459"/>
                    </a:lnTo>
                    <a:lnTo>
                      <a:pt x="718122" y="277368"/>
                    </a:lnTo>
                    <a:lnTo>
                      <a:pt x="615061" y="277368"/>
                    </a:lnTo>
                    <a:lnTo>
                      <a:pt x="615061" y="184912"/>
                    </a:lnTo>
                    <a:lnTo>
                      <a:pt x="307213" y="184912"/>
                    </a:lnTo>
                    <a:lnTo>
                      <a:pt x="307213" y="277368"/>
                    </a:lnTo>
                    <a:lnTo>
                      <a:pt x="63" y="277368"/>
                    </a:lnTo>
                    <a:lnTo>
                      <a:pt x="63" y="184912"/>
                    </a:lnTo>
                    <a:lnTo>
                      <a:pt x="102425" y="184912"/>
                    </a:lnTo>
                    <a:lnTo>
                      <a:pt x="102425" y="92456"/>
                    </a:lnTo>
                    <a:lnTo>
                      <a:pt x="204788" y="92456"/>
                    </a:lnTo>
                    <a:lnTo>
                      <a:pt x="204788" y="0"/>
                    </a:lnTo>
                    <a:lnTo>
                      <a:pt x="718122" y="0"/>
                    </a:lnTo>
                    <a:lnTo>
                      <a:pt x="718122" y="92456"/>
                    </a:lnTo>
                    <a:lnTo>
                      <a:pt x="820484" y="92456"/>
                    </a:lnTo>
                    <a:lnTo>
                      <a:pt x="820484" y="184912"/>
                    </a:lnTo>
                    <a:lnTo>
                      <a:pt x="922845" y="184912"/>
                    </a:lnTo>
                    <a:lnTo>
                      <a:pt x="922845" y="926021"/>
                    </a:lnTo>
                    <a:lnTo>
                      <a:pt x="718058" y="926021"/>
                    </a:lnTo>
                    <a:lnTo>
                      <a:pt x="718058" y="833565"/>
                    </a:lnTo>
                    <a:lnTo>
                      <a:pt x="614998" y="833565"/>
                    </a:lnTo>
                    <a:lnTo>
                      <a:pt x="614998" y="926021"/>
                    </a:lnTo>
                    <a:lnTo>
                      <a:pt x="204724" y="926021"/>
                    </a:lnTo>
                    <a:close/>
                    <a:moveTo>
                      <a:pt x="614998" y="740918"/>
                    </a:moveTo>
                    <a:lnTo>
                      <a:pt x="614998" y="648462"/>
                    </a:lnTo>
                    <a:lnTo>
                      <a:pt x="718058" y="648462"/>
                    </a:lnTo>
                    <a:lnTo>
                      <a:pt x="718058" y="462852"/>
                    </a:lnTo>
                    <a:lnTo>
                      <a:pt x="614998" y="462852"/>
                    </a:lnTo>
                    <a:lnTo>
                      <a:pt x="614998" y="555308"/>
                    </a:lnTo>
                    <a:lnTo>
                      <a:pt x="255968" y="555308"/>
                    </a:lnTo>
                    <a:lnTo>
                      <a:pt x="255968" y="740918"/>
                    </a:lnTo>
                    <a:lnTo>
                      <a:pt x="614998" y="7409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39" name="Google Shape;2539;p84"/>
              <p:cNvSpPr/>
              <p:nvPr/>
            </p:nvSpPr>
            <p:spPr>
              <a:xfrm>
                <a:off x="425385" y="4318234"/>
                <a:ext cx="250690" cy="98446"/>
              </a:xfrm>
              <a:custGeom>
                <a:rect b="b" l="l" r="r" t="t"/>
                <a:pathLst>
                  <a:path extrusionOk="0" h="132587" w="337629">
                    <a:moveTo>
                      <a:pt x="0" y="0"/>
                    </a:moveTo>
                    <a:lnTo>
                      <a:pt x="337630" y="0"/>
                    </a:lnTo>
                    <a:lnTo>
                      <a:pt x="337630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40" name="Google Shape;2540;p84"/>
              <p:cNvSpPr/>
              <p:nvPr/>
            </p:nvSpPr>
            <p:spPr>
              <a:xfrm>
                <a:off x="722694" y="4043401"/>
                <a:ext cx="250690" cy="98446"/>
              </a:xfrm>
              <a:custGeom>
                <a:rect b="b" l="l" r="r" t="t"/>
                <a:pathLst>
                  <a:path extrusionOk="0" h="132587" w="337629">
                    <a:moveTo>
                      <a:pt x="0" y="0"/>
                    </a:moveTo>
                    <a:lnTo>
                      <a:pt x="337629" y="0"/>
                    </a:lnTo>
                    <a:lnTo>
                      <a:pt x="337629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541" name="Google Shape;2541;p84"/>
          <p:cNvGrpSpPr/>
          <p:nvPr/>
        </p:nvGrpSpPr>
        <p:grpSpPr>
          <a:xfrm>
            <a:off x="6780898" y="2356444"/>
            <a:ext cx="946911" cy="966699"/>
            <a:chOff x="2725798" y="3590032"/>
            <a:chExt cx="946911" cy="966699"/>
          </a:xfrm>
        </p:grpSpPr>
        <p:grpSp>
          <p:nvGrpSpPr>
            <p:cNvPr id="2542" name="Google Shape;2542;p84"/>
            <p:cNvGrpSpPr/>
            <p:nvPr/>
          </p:nvGrpSpPr>
          <p:grpSpPr>
            <a:xfrm>
              <a:off x="2725798" y="3590032"/>
              <a:ext cx="946911" cy="966699"/>
              <a:chOff x="2040572" y="340487"/>
              <a:chExt cx="1276160" cy="1302829"/>
            </a:xfrm>
          </p:grpSpPr>
          <p:grpSp>
            <p:nvGrpSpPr>
              <p:cNvPr id="2543" name="Google Shape;2543;p84"/>
              <p:cNvGrpSpPr/>
              <p:nvPr/>
            </p:nvGrpSpPr>
            <p:grpSpPr>
              <a:xfrm>
                <a:off x="2040572" y="340487"/>
                <a:ext cx="1276160" cy="1302829"/>
                <a:chOff x="2040572" y="340487"/>
                <a:chExt cx="1276160" cy="1302829"/>
              </a:xfrm>
            </p:grpSpPr>
            <p:sp>
              <p:nvSpPr>
                <p:cNvPr id="2544" name="Google Shape;2544;p84"/>
                <p:cNvSpPr/>
                <p:nvPr/>
              </p:nvSpPr>
              <p:spPr>
                <a:xfrm>
                  <a:off x="2040572" y="340487"/>
                  <a:ext cx="1269809" cy="1296479"/>
                </a:xfrm>
                <a:custGeom>
                  <a:rect b="b" l="l" r="r" t="t"/>
                  <a:pathLst>
                    <a:path extrusionOk="0" h="1296479" w="1269809">
                      <a:moveTo>
                        <a:pt x="0" y="0"/>
                      </a:moveTo>
                      <a:lnTo>
                        <a:pt x="1269810" y="0"/>
                      </a:lnTo>
                      <a:lnTo>
                        <a:pt x="1269810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45" name="Google Shape;2545;p84"/>
                <p:cNvSpPr/>
                <p:nvPr/>
              </p:nvSpPr>
              <p:spPr>
                <a:xfrm>
                  <a:off x="3310382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46" name="Google Shape;2546;p84"/>
                <p:cNvSpPr/>
                <p:nvPr/>
              </p:nvSpPr>
              <p:spPr>
                <a:xfrm>
                  <a:off x="222516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47" name="Google Shape;2547;p84"/>
                <p:cNvSpPr/>
                <p:nvPr/>
              </p:nvSpPr>
              <p:spPr>
                <a:xfrm>
                  <a:off x="2409761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48" name="Google Shape;2548;p84"/>
                <p:cNvSpPr/>
                <p:nvPr/>
              </p:nvSpPr>
              <p:spPr>
                <a:xfrm>
                  <a:off x="2594292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49" name="Google Shape;2549;p84"/>
                <p:cNvSpPr/>
                <p:nvPr/>
              </p:nvSpPr>
              <p:spPr>
                <a:xfrm>
                  <a:off x="277888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50" name="Google Shape;2550;p84"/>
                <p:cNvSpPr/>
                <p:nvPr/>
              </p:nvSpPr>
              <p:spPr>
                <a:xfrm>
                  <a:off x="2963481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51" name="Google Shape;2551;p84"/>
                <p:cNvSpPr/>
                <p:nvPr/>
              </p:nvSpPr>
              <p:spPr>
                <a:xfrm>
                  <a:off x="3148076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52" name="Google Shape;2552;p84"/>
                <p:cNvSpPr/>
                <p:nvPr/>
              </p:nvSpPr>
              <p:spPr>
                <a:xfrm>
                  <a:off x="2040572" y="525653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53" name="Google Shape;2553;p84"/>
                <p:cNvSpPr/>
                <p:nvPr/>
              </p:nvSpPr>
              <p:spPr>
                <a:xfrm>
                  <a:off x="2040572" y="34048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54" name="Google Shape;2554;p84"/>
                <p:cNvSpPr/>
                <p:nvPr/>
              </p:nvSpPr>
              <p:spPr>
                <a:xfrm>
                  <a:off x="2040572" y="145173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55" name="Google Shape;2555;p84"/>
                <p:cNvSpPr/>
                <p:nvPr/>
              </p:nvSpPr>
              <p:spPr>
                <a:xfrm>
                  <a:off x="2040572" y="1636966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56" name="Google Shape;2556;p84"/>
                <p:cNvSpPr/>
                <p:nvPr/>
              </p:nvSpPr>
              <p:spPr>
                <a:xfrm>
                  <a:off x="2040572" y="126650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57" name="Google Shape;2557;p84"/>
                <p:cNvSpPr/>
                <p:nvPr/>
              </p:nvSpPr>
              <p:spPr>
                <a:xfrm>
                  <a:off x="2040572" y="1081278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58" name="Google Shape;2558;p84"/>
                <p:cNvSpPr/>
                <p:nvPr/>
              </p:nvSpPr>
              <p:spPr>
                <a:xfrm>
                  <a:off x="2040572" y="89611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559" name="Google Shape;2559;p84"/>
                <p:cNvSpPr/>
                <p:nvPr/>
              </p:nvSpPr>
              <p:spPr>
                <a:xfrm>
                  <a:off x="2040572" y="71088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</p:grpSp>
          <p:sp>
            <p:nvSpPr>
              <p:cNvPr id="2560" name="Google Shape;2560;p84"/>
              <p:cNvSpPr/>
              <p:nvPr/>
            </p:nvSpPr>
            <p:spPr>
              <a:xfrm>
                <a:off x="2593657" y="525653"/>
                <a:ext cx="185229" cy="185229"/>
              </a:xfrm>
              <a:custGeom>
                <a:rect b="b" l="l" r="r" t="t"/>
                <a:pathLst>
                  <a:path extrusionOk="0" h="185229" w="185229">
                    <a:moveTo>
                      <a:pt x="0" y="0"/>
                    </a:moveTo>
                    <a:lnTo>
                      <a:pt x="185230" y="0"/>
                    </a:lnTo>
                    <a:lnTo>
                      <a:pt x="185230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561" name="Google Shape;2561;p84"/>
            <p:cNvSpPr/>
            <p:nvPr/>
          </p:nvSpPr>
          <p:spPr>
            <a:xfrm>
              <a:off x="2862815" y="3729522"/>
              <a:ext cx="618874" cy="687570"/>
            </a:xfrm>
            <a:custGeom>
              <a:rect b="b" l="l" r="r" t="t"/>
              <a:pathLst>
                <a:path extrusionOk="0" h="926020" w="833501">
                  <a:moveTo>
                    <a:pt x="184912" y="926020"/>
                  </a:moveTo>
                  <a:lnTo>
                    <a:pt x="184912" y="833565"/>
                  </a:lnTo>
                  <a:lnTo>
                    <a:pt x="92456" y="833565"/>
                  </a:lnTo>
                  <a:lnTo>
                    <a:pt x="92456" y="741109"/>
                  </a:lnTo>
                  <a:lnTo>
                    <a:pt x="0" y="741109"/>
                  </a:lnTo>
                  <a:lnTo>
                    <a:pt x="0" y="184912"/>
                  </a:lnTo>
                  <a:lnTo>
                    <a:pt x="92456" y="184912"/>
                  </a:lnTo>
                  <a:lnTo>
                    <a:pt x="92456" y="92456"/>
                  </a:lnTo>
                  <a:lnTo>
                    <a:pt x="184912" y="92456"/>
                  </a:lnTo>
                  <a:lnTo>
                    <a:pt x="184912" y="0"/>
                  </a:lnTo>
                  <a:lnTo>
                    <a:pt x="648589" y="0"/>
                  </a:lnTo>
                  <a:lnTo>
                    <a:pt x="648589" y="92456"/>
                  </a:lnTo>
                  <a:lnTo>
                    <a:pt x="741045" y="92456"/>
                  </a:lnTo>
                  <a:lnTo>
                    <a:pt x="741045" y="184912"/>
                  </a:lnTo>
                  <a:lnTo>
                    <a:pt x="833501" y="184912"/>
                  </a:lnTo>
                  <a:lnTo>
                    <a:pt x="833501" y="370523"/>
                  </a:lnTo>
                  <a:lnTo>
                    <a:pt x="648526" y="370523"/>
                  </a:lnTo>
                  <a:lnTo>
                    <a:pt x="648526" y="277432"/>
                  </a:lnTo>
                  <a:lnTo>
                    <a:pt x="555435" y="277432"/>
                  </a:lnTo>
                  <a:lnTo>
                    <a:pt x="555435" y="184975"/>
                  </a:lnTo>
                  <a:lnTo>
                    <a:pt x="277368" y="184975"/>
                  </a:lnTo>
                  <a:lnTo>
                    <a:pt x="277368" y="277432"/>
                  </a:lnTo>
                  <a:lnTo>
                    <a:pt x="184912" y="277432"/>
                  </a:lnTo>
                  <a:lnTo>
                    <a:pt x="184912" y="648589"/>
                  </a:lnTo>
                  <a:lnTo>
                    <a:pt x="277368" y="648589"/>
                  </a:lnTo>
                  <a:lnTo>
                    <a:pt x="277368" y="741045"/>
                  </a:lnTo>
                  <a:lnTo>
                    <a:pt x="555435" y="741045"/>
                  </a:lnTo>
                  <a:lnTo>
                    <a:pt x="555435" y="648589"/>
                  </a:lnTo>
                  <a:lnTo>
                    <a:pt x="648526" y="648589"/>
                  </a:lnTo>
                  <a:lnTo>
                    <a:pt x="648526" y="555498"/>
                  </a:lnTo>
                  <a:lnTo>
                    <a:pt x="833501" y="555498"/>
                  </a:lnTo>
                  <a:lnTo>
                    <a:pt x="833501" y="741109"/>
                  </a:lnTo>
                  <a:lnTo>
                    <a:pt x="741045" y="741109"/>
                  </a:lnTo>
                  <a:lnTo>
                    <a:pt x="741045" y="833565"/>
                  </a:lnTo>
                  <a:lnTo>
                    <a:pt x="648589" y="833565"/>
                  </a:lnTo>
                  <a:lnTo>
                    <a:pt x="648589" y="926020"/>
                  </a:lnTo>
                  <a:lnTo>
                    <a:pt x="184912" y="9260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62" name="Google Shape;2562;p84"/>
          <p:cNvSpPr txBox="1"/>
          <p:nvPr>
            <p:ph idx="1" type="body"/>
          </p:nvPr>
        </p:nvSpPr>
        <p:spPr>
          <a:xfrm>
            <a:off x="7509125" y="-39600"/>
            <a:ext cx="15249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2025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3" name="Google Shape;2563;p84"/>
          <p:cNvSpPr txBox="1"/>
          <p:nvPr/>
        </p:nvSpPr>
        <p:spPr>
          <a:xfrm>
            <a:off x="3701925" y="4003325"/>
            <a:ext cx="193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Histogram</a:t>
            </a:r>
            <a:endParaRPr sz="24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564" name="Google Shape;2564;p84"/>
          <p:cNvSpPr txBox="1"/>
          <p:nvPr/>
        </p:nvSpPr>
        <p:spPr>
          <a:xfrm>
            <a:off x="6286850" y="3887600"/>
            <a:ext cx="193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Customize</a:t>
            </a:r>
            <a:endParaRPr sz="24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8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Google Shape;2569;p85"/>
          <p:cNvSpPr/>
          <p:nvPr/>
        </p:nvSpPr>
        <p:spPr>
          <a:xfrm>
            <a:off x="167325" y="468575"/>
            <a:ext cx="2899500" cy="36285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0" name="Google Shape;2570;p85"/>
          <p:cNvSpPr/>
          <p:nvPr/>
        </p:nvSpPr>
        <p:spPr>
          <a:xfrm>
            <a:off x="465725" y="907475"/>
            <a:ext cx="2248500" cy="2861700"/>
          </a:xfrm>
          <a:prstGeom prst="roundRect">
            <a:avLst>
              <a:gd fmla="val 4721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1" name="Google Shape;2571;p85"/>
          <p:cNvGrpSpPr/>
          <p:nvPr/>
        </p:nvGrpSpPr>
        <p:grpSpPr>
          <a:xfrm>
            <a:off x="237475" y="547475"/>
            <a:ext cx="277873" cy="68400"/>
            <a:chOff x="520925" y="1460325"/>
            <a:chExt cx="277873" cy="68400"/>
          </a:xfrm>
        </p:grpSpPr>
        <p:sp>
          <p:nvSpPr>
            <p:cNvPr id="2572" name="Google Shape;2572;p85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5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5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75" name="Google Shape;2575;p85"/>
          <p:cNvSpPr txBox="1"/>
          <p:nvPr>
            <p:ph idx="2" type="body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matplotlib</a:t>
            </a:r>
            <a:endParaRPr/>
          </a:p>
        </p:txBody>
      </p:sp>
      <p:sp>
        <p:nvSpPr>
          <p:cNvPr id="2576" name="Google Shape;2576;p85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Code/Astro 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7" name="Google Shape;2577;p85"/>
          <p:cNvSpPr txBox="1"/>
          <p:nvPr>
            <p:ph type="title"/>
          </p:nvPr>
        </p:nvSpPr>
        <p:spPr>
          <a:xfrm>
            <a:off x="3732200" y="391500"/>
            <a:ext cx="5367300" cy="21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simple scatter plot with both APIs</a:t>
            </a:r>
            <a:endParaRPr i="1" sz="3000"/>
          </a:p>
        </p:txBody>
      </p:sp>
      <p:sp>
        <p:nvSpPr>
          <p:cNvPr id="2578" name="Google Shape;2578;p85"/>
          <p:cNvSpPr txBox="1"/>
          <p:nvPr/>
        </p:nvSpPr>
        <p:spPr>
          <a:xfrm>
            <a:off x="465875" y="2654950"/>
            <a:ext cx="22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Just a graph</a:t>
            </a:r>
            <a:endParaRPr sz="18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grpSp>
        <p:nvGrpSpPr>
          <p:cNvPr id="2579" name="Google Shape;2579;p85"/>
          <p:cNvGrpSpPr/>
          <p:nvPr/>
        </p:nvGrpSpPr>
        <p:grpSpPr>
          <a:xfrm>
            <a:off x="1116672" y="1469769"/>
            <a:ext cx="946911" cy="966699"/>
            <a:chOff x="151447" y="3590017"/>
            <a:chExt cx="946911" cy="966699"/>
          </a:xfrm>
        </p:grpSpPr>
        <p:grpSp>
          <p:nvGrpSpPr>
            <p:cNvPr id="2580" name="Google Shape;2580;p85"/>
            <p:cNvGrpSpPr/>
            <p:nvPr/>
          </p:nvGrpSpPr>
          <p:grpSpPr>
            <a:xfrm>
              <a:off x="151447" y="3590017"/>
              <a:ext cx="946911" cy="966699"/>
              <a:chOff x="373316" y="340487"/>
              <a:chExt cx="1276160" cy="1302829"/>
            </a:xfrm>
          </p:grpSpPr>
          <p:sp>
            <p:nvSpPr>
              <p:cNvPr id="2581" name="Google Shape;2581;p85"/>
              <p:cNvSpPr/>
              <p:nvPr/>
            </p:nvSpPr>
            <p:spPr>
              <a:xfrm>
                <a:off x="373316" y="340487"/>
                <a:ext cx="1269809" cy="1296479"/>
              </a:xfrm>
              <a:custGeom>
                <a:rect b="b" l="l" r="r" t="t"/>
                <a:pathLst>
                  <a:path extrusionOk="0" h="1296479" w="1269809">
                    <a:moveTo>
                      <a:pt x="0" y="0"/>
                    </a:moveTo>
                    <a:lnTo>
                      <a:pt x="1269810" y="0"/>
                    </a:lnTo>
                    <a:lnTo>
                      <a:pt x="1269810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82" name="Google Shape;2582;p85"/>
              <p:cNvSpPr/>
              <p:nvPr/>
            </p:nvSpPr>
            <p:spPr>
              <a:xfrm>
                <a:off x="1643126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83" name="Google Shape;2583;p85"/>
              <p:cNvSpPr/>
              <p:nvPr/>
            </p:nvSpPr>
            <p:spPr>
              <a:xfrm>
                <a:off x="55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84" name="Google Shape;2584;p85"/>
              <p:cNvSpPr/>
              <p:nvPr/>
            </p:nvSpPr>
            <p:spPr>
              <a:xfrm>
                <a:off x="742505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85" name="Google Shape;2585;p85"/>
              <p:cNvSpPr/>
              <p:nvPr/>
            </p:nvSpPr>
            <p:spPr>
              <a:xfrm>
                <a:off x="927100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86" name="Google Shape;2586;p85"/>
              <p:cNvSpPr/>
              <p:nvPr/>
            </p:nvSpPr>
            <p:spPr>
              <a:xfrm>
                <a:off x="111163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87" name="Google Shape;2587;p85"/>
              <p:cNvSpPr/>
              <p:nvPr/>
            </p:nvSpPr>
            <p:spPr>
              <a:xfrm>
                <a:off x="1296225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88" name="Google Shape;2588;p85"/>
              <p:cNvSpPr/>
              <p:nvPr/>
            </p:nvSpPr>
            <p:spPr>
              <a:xfrm>
                <a:off x="1480820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89" name="Google Shape;2589;p85"/>
              <p:cNvSpPr/>
              <p:nvPr/>
            </p:nvSpPr>
            <p:spPr>
              <a:xfrm>
                <a:off x="373316" y="525653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90" name="Google Shape;2590;p85"/>
              <p:cNvSpPr/>
              <p:nvPr/>
            </p:nvSpPr>
            <p:spPr>
              <a:xfrm>
                <a:off x="373316" y="34048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91" name="Google Shape;2591;p85"/>
              <p:cNvSpPr/>
              <p:nvPr/>
            </p:nvSpPr>
            <p:spPr>
              <a:xfrm>
                <a:off x="373316" y="145173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92" name="Google Shape;2592;p85"/>
              <p:cNvSpPr/>
              <p:nvPr/>
            </p:nvSpPr>
            <p:spPr>
              <a:xfrm>
                <a:off x="373316" y="1636966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93" name="Google Shape;2593;p85"/>
              <p:cNvSpPr/>
              <p:nvPr/>
            </p:nvSpPr>
            <p:spPr>
              <a:xfrm>
                <a:off x="373316" y="126650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94" name="Google Shape;2594;p85"/>
              <p:cNvSpPr/>
              <p:nvPr/>
            </p:nvSpPr>
            <p:spPr>
              <a:xfrm>
                <a:off x="373316" y="1081278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95" name="Google Shape;2595;p85"/>
              <p:cNvSpPr/>
              <p:nvPr/>
            </p:nvSpPr>
            <p:spPr>
              <a:xfrm>
                <a:off x="373316" y="896112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96" name="Google Shape;2596;p85"/>
              <p:cNvSpPr/>
              <p:nvPr/>
            </p:nvSpPr>
            <p:spPr>
              <a:xfrm>
                <a:off x="373316" y="710882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597" name="Google Shape;2597;p85"/>
            <p:cNvGrpSpPr/>
            <p:nvPr/>
          </p:nvGrpSpPr>
          <p:grpSpPr>
            <a:xfrm>
              <a:off x="288463" y="3729601"/>
              <a:ext cx="685212" cy="687570"/>
              <a:chOff x="288463" y="3729601"/>
              <a:chExt cx="685212" cy="687570"/>
            </a:xfrm>
          </p:grpSpPr>
          <p:sp>
            <p:nvSpPr>
              <p:cNvPr id="2598" name="Google Shape;2598;p85"/>
              <p:cNvSpPr/>
              <p:nvPr/>
            </p:nvSpPr>
            <p:spPr>
              <a:xfrm>
                <a:off x="288463" y="3729601"/>
                <a:ext cx="685212" cy="687570"/>
              </a:xfrm>
              <a:custGeom>
                <a:rect b="b" l="l" r="r" t="t"/>
                <a:pathLst>
                  <a:path extrusionOk="0" h="926020" w="922845">
                    <a:moveTo>
                      <a:pt x="204724" y="925894"/>
                    </a:moveTo>
                    <a:lnTo>
                      <a:pt x="204724" y="833438"/>
                    </a:lnTo>
                    <a:lnTo>
                      <a:pt x="102362" y="833438"/>
                    </a:lnTo>
                    <a:lnTo>
                      <a:pt x="102362" y="740982"/>
                    </a:lnTo>
                    <a:lnTo>
                      <a:pt x="0" y="740982"/>
                    </a:lnTo>
                    <a:lnTo>
                      <a:pt x="0" y="555371"/>
                    </a:lnTo>
                    <a:lnTo>
                      <a:pt x="102362" y="555371"/>
                    </a:lnTo>
                    <a:lnTo>
                      <a:pt x="102362" y="462915"/>
                    </a:lnTo>
                    <a:lnTo>
                      <a:pt x="307150" y="462915"/>
                    </a:lnTo>
                    <a:lnTo>
                      <a:pt x="307150" y="370459"/>
                    </a:lnTo>
                    <a:lnTo>
                      <a:pt x="718122" y="370459"/>
                    </a:lnTo>
                    <a:lnTo>
                      <a:pt x="718122" y="277368"/>
                    </a:lnTo>
                    <a:lnTo>
                      <a:pt x="615061" y="277368"/>
                    </a:lnTo>
                    <a:lnTo>
                      <a:pt x="615061" y="184912"/>
                    </a:lnTo>
                    <a:lnTo>
                      <a:pt x="307213" y="184912"/>
                    </a:lnTo>
                    <a:lnTo>
                      <a:pt x="307213" y="277368"/>
                    </a:lnTo>
                    <a:lnTo>
                      <a:pt x="63" y="277368"/>
                    </a:lnTo>
                    <a:lnTo>
                      <a:pt x="63" y="184912"/>
                    </a:lnTo>
                    <a:lnTo>
                      <a:pt x="102425" y="184912"/>
                    </a:lnTo>
                    <a:lnTo>
                      <a:pt x="102425" y="92456"/>
                    </a:lnTo>
                    <a:lnTo>
                      <a:pt x="204788" y="92456"/>
                    </a:lnTo>
                    <a:lnTo>
                      <a:pt x="204788" y="0"/>
                    </a:lnTo>
                    <a:lnTo>
                      <a:pt x="718122" y="0"/>
                    </a:lnTo>
                    <a:lnTo>
                      <a:pt x="718122" y="92456"/>
                    </a:lnTo>
                    <a:lnTo>
                      <a:pt x="820484" y="92456"/>
                    </a:lnTo>
                    <a:lnTo>
                      <a:pt x="820484" y="184912"/>
                    </a:lnTo>
                    <a:lnTo>
                      <a:pt x="922845" y="184912"/>
                    </a:lnTo>
                    <a:lnTo>
                      <a:pt x="922845" y="926021"/>
                    </a:lnTo>
                    <a:lnTo>
                      <a:pt x="718058" y="926021"/>
                    </a:lnTo>
                    <a:lnTo>
                      <a:pt x="718058" y="833565"/>
                    </a:lnTo>
                    <a:lnTo>
                      <a:pt x="614998" y="833565"/>
                    </a:lnTo>
                    <a:lnTo>
                      <a:pt x="614998" y="926021"/>
                    </a:lnTo>
                    <a:lnTo>
                      <a:pt x="204724" y="926021"/>
                    </a:lnTo>
                    <a:close/>
                    <a:moveTo>
                      <a:pt x="614998" y="740918"/>
                    </a:moveTo>
                    <a:lnTo>
                      <a:pt x="614998" y="648462"/>
                    </a:lnTo>
                    <a:lnTo>
                      <a:pt x="718058" y="648462"/>
                    </a:lnTo>
                    <a:lnTo>
                      <a:pt x="718058" y="462852"/>
                    </a:lnTo>
                    <a:lnTo>
                      <a:pt x="614998" y="462852"/>
                    </a:lnTo>
                    <a:lnTo>
                      <a:pt x="614998" y="555308"/>
                    </a:lnTo>
                    <a:lnTo>
                      <a:pt x="255968" y="555308"/>
                    </a:lnTo>
                    <a:lnTo>
                      <a:pt x="255968" y="740918"/>
                    </a:lnTo>
                    <a:lnTo>
                      <a:pt x="614998" y="7409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599" name="Google Shape;2599;p85"/>
              <p:cNvSpPr/>
              <p:nvPr/>
            </p:nvSpPr>
            <p:spPr>
              <a:xfrm>
                <a:off x="425385" y="4318234"/>
                <a:ext cx="250690" cy="98446"/>
              </a:xfrm>
              <a:custGeom>
                <a:rect b="b" l="l" r="r" t="t"/>
                <a:pathLst>
                  <a:path extrusionOk="0" h="132587" w="337629">
                    <a:moveTo>
                      <a:pt x="0" y="0"/>
                    </a:moveTo>
                    <a:lnTo>
                      <a:pt x="337630" y="0"/>
                    </a:lnTo>
                    <a:lnTo>
                      <a:pt x="337630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00" name="Google Shape;2600;p85"/>
              <p:cNvSpPr/>
              <p:nvPr/>
            </p:nvSpPr>
            <p:spPr>
              <a:xfrm>
                <a:off x="722694" y="4043401"/>
                <a:ext cx="250690" cy="98446"/>
              </a:xfrm>
              <a:custGeom>
                <a:rect b="b" l="l" r="r" t="t"/>
                <a:pathLst>
                  <a:path extrusionOk="0" h="132587" w="337629">
                    <a:moveTo>
                      <a:pt x="0" y="0"/>
                    </a:moveTo>
                    <a:lnTo>
                      <a:pt x="337629" y="0"/>
                    </a:lnTo>
                    <a:lnTo>
                      <a:pt x="337629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sp>
        <p:nvSpPr>
          <p:cNvPr id="2601" name="Google Shape;2601;p85"/>
          <p:cNvSpPr txBox="1"/>
          <p:nvPr>
            <p:ph idx="1" type="body"/>
          </p:nvPr>
        </p:nvSpPr>
        <p:spPr>
          <a:xfrm>
            <a:off x="7509125" y="-39600"/>
            <a:ext cx="15249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2025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2" name="Google Shape;2602;p85"/>
          <p:cNvSpPr txBox="1"/>
          <p:nvPr/>
        </p:nvSpPr>
        <p:spPr>
          <a:xfrm>
            <a:off x="622625" y="3116650"/>
            <a:ext cx="193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Scatter plot</a:t>
            </a:r>
            <a:endParaRPr sz="24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6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Google Shape;2607;p86"/>
          <p:cNvSpPr/>
          <p:nvPr/>
        </p:nvSpPr>
        <p:spPr>
          <a:xfrm>
            <a:off x="311701" y="1318175"/>
            <a:ext cx="2563500" cy="35211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8" name="Google Shape;2608;p86"/>
          <p:cNvSpPr/>
          <p:nvPr/>
        </p:nvSpPr>
        <p:spPr>
          <a:xfrm>
            <a:off x="469198" y="1703425"/>
            <a:ext cx="2248500" cy="2861700"/>
          </a:xfrm>
          <a:prstGeom prst="roundRect">
            <a:avLst>
              <a:gd fmla="val 4721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9" name="Google Shape;2609;p86"/>
          <p:cNvGrpSpPr/>
          <p:nvPr/>
        </p:nvGrpSpPr>
        <p:grpSpPr>
          <a:xfrm>
            <a:off x="427350" y="1434150"/>
            <a:ext cx="277873" cy="68400"/>
            <a:chOff x="520925" y="1460325"/>
            <a:chExt cx="277873" cy="68400"/>
          </a:xfrm>
        </p:grpSpPr>
        <p:sp>
          <p:nvSpPr>
            <p:cNvPr id="2610" name="Google Shape;2610;p86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6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6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3" name="Google Shape;2613;p86"/>
          <p:cNvSpPr txBox="1"/>
          <p:nvPr>
            <p:ph idx="2" type="body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matplotlib</a:t>
            </a:r>
            <a:endParaRPr/>
          </a:p>
        </p:txBody>
      </p:sp>
      <p:sp>
        <p:nvSpPr>
          <p:cNvPr id="2614" name="Google Shape;2614;p86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Code/Astro 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5" name="Google Shape;2615;p86"/>
          <p:cNvSpPr txBox="1"/>
          <p:nvPr>
            <p:ph type="title"/>
          </p:nvPr>
        </p:nvSpPr>
        <p:spPr>
          <a:xfrm>
            <a:off x="3544725" y="468575"/>
            <a:ext cx="4879500" cy="41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words matter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building a histogram, but using “bars”</a:t>
            </a:r>
            <a:endParaRPr/>
          </a:p>
        </p:txBody>
      </p:sp>
      <p:sp>
        <p:nvSpPr>
          <p:cNvPr id="2616" name="Google Shape;2616;p86"/>
          <p:cNvSpPr txBox="1"/>
          <p:nvPr/>
        </p:nvSpPr>
        <p:spPr>
          <a:xfrm>
            <a:off x="469200" y="3450900"/>
            <a:ext cx="22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Distributions</a:t>
            </a:r>
            <a:endParaRPr sz="18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grpSp>
        <p:nvGrpSpPr>
          <p:cNvPr id="2617" name="Google Shape;2617;p86"/>
          <p:cNvGrpSpPr/>
          <p:nvPr/>
        </p:nvGrpSpPr>
        <p:grpSpPr>
          <a:xfrm>
            <a:off x="1119998" y="2265719"/>
            <a:ext cx="946911" cy="966699"/>
            <a:chOff x="1438774" y="3590059"/>
            <a:chExt cx="946911" cy="966699"/>
          </a:xfrm>
        </p:grpSpPr>
        <p:grpSp>
          <p:nvGrpSpPr>
            <p:cNvPr id="2618" name="Google Shape;2618;p86"/>
            <p:cNvGrpSpPr/>
            <p:nvPr/>
          </p:nvGrpSpPr>
          <p:grpSpPr>
            <a:xfrm>
              <a:off x="1438774" y="3590059"/>
              <a:ext cx="946911" cy="966699"/>
              <a:chOff x="3707828" y="340487"/>
              <a:chExt cx="1276160" cy="1302829"/>
            </a:xfrm>
          </p:grpSpPr>
          <p:grpSp>
            <p:nvGrpSpPr>
              <p:cNvPr id="2619" name="Google Shape;2619;p86"/>
              <p:cNvGrpSpPr/>
              <p:nvPr/>
            </p:nvGrpSpPr>
            <p:grpSpPr>
              <a:xfrm>
                <a:off x="3707828" y="340487"/>
                <a:ext cx="1276160" cy="1302829"/>
                <a:chOff x="3707828" y="340487"/>
                <a:chExt cx="1276160" cy="1302829"/>
              </a:xfrm>
            </p:grpSpPr>
            <p:sp>
              <p:nvSpPr>
                <p:cNvPr id="2620" name="Google Shape;2620;p86"/>
                <p:cNvSpPr/>
                <p:nvPr/>
              </p:nvSpPr>
              <p:spPr>
                <a:xfrm>
                  <a:off x="3707828" y="340487"/>
                  <a:ext cx="1269809" cy="1296479"/>
                </a:xfrm>
                <a:custGeom>
                  <a:rect b="b" l="l" r="r" t="t"/>
                  <a:pathLst>
                    <a:path extrusionOk="0" h="1296479" w="1269809">
                      <a:moveTo>
                        <a:pt x="0" y="0"/>
                      </a:moveTo>
                      <a:lnTo>
                        <a:pt x="1269809" y="0"/>
                      </a:lnTo>
                      <a:lnTo>
                        <a:pt x="1269809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21" name="Google Shape;2621;p86"/>
                <p:cNvSpPr/>
                <p:nvPr/>
              </p:nvSpPr>
              <p:spPr>
                <a:xfrm>
                  <a:off x="497763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22" name="Google Shape;2622;p86"/>
                <p:cNvSpPr/>
                <p:nvPr/>
              </p:nvSpPr>
              <p:spPr>
                <a:xfrm>
                  <a:off x="3892423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23" name="Google Shape;2623;p86"/>
                <p:cNvSpPr/>
                <p:nvPr/>
              </p:nvSpPr>
              <p:spPr>
                <a:xfrm>
                  <a:off x="407701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24" name="Google Shape;2624;p86"/>
                <p:cNvSpPr/>
                <p:nvPr/>
              </p:nvSpPr>
              <p:spPr>
                <a:xfrm>
                  <a:off x="426154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25" name="Google Shape;2625;p86"/>
                <p:cNvSpPr/>
                <p:nvPr/>
              </p:nvSpPr>
              <p:spPr>
                <a:xfrm>
                  <a:off x="4446143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26" name="Google Shape;2626;p86"/>
                <p:cNvSpPr/>
                <p:nvPr/>
              </p:nvSpPr>
              <p:spPr>
                <a:xfrm>
                  <a:off x="463073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27" name="Google Shape;2627;p86"/>
                <p:cNvSpPr/>
                <p:nvPr/>
              </p:nvSpPr>
              <p:spPr>
                <a:xfrm>
                  <a:off x="481526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28" name="Google Shape;2628;p86"/>
                <p:cNvSpPr/>
                <p:nvPr/>
              </p:nvSpPr>
              <p:spPr>
                <a:xfrm>
                  <a:off x="3707828" y="525653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29" name="Google Shape;2629;p86"/>
                <p:cNvSpPr/>
                <p:nvPr/>
              </p:nvSpPr>
              <p:spPr>
                <a:xfrm>
                  <a:off x="3707828" y="34048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30" name="Google Shape;2630;p86"/>
                <p:cNvSpPr/>
                <p:nvPr/>
              </p:nvSpPr>
              <p:spPr>
                <a:xfrm>
                  <a:off x="3707828" y="145173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31" name="Google Shape;2631;p86"/>
                <p:cNvSpPr/>
                <p:nvPr/>
              </p:nvSpPr>
              <p:spPr>
                <a:xfrm>
                  <a:off x="3707828" y="1636966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32" name="Google Shape;2632;p86"/>
                <p:cNvSpPr/>
                <p:nvPr/>
              </p:nvSpPr>
              <p:spPr>
                <a:xfrm>
                  <a:off x="3707828" y="126650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33" name="Google Shape;2633;p86"/>
                <p:cNvSpPr/>
                <p:nvPr/>
              </p:nvSpPr>
              <p:spPr>
                <a:xfrm>
                  <a:off x="3707828" y="1081278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34" name="Google Shape;2634;p86"/>
                <p:cNvSpPr/>
                <p:nvPr/>
              </p:nvSpPr>
              <p:spPr>
                <a:xfrm>
                  <a:off x="3707828" y="89611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35" name="Google Shape;2635;p86"/>
                <p:cNvSpPr/>
                <p:nvPr/>
              </p:nvSpPr>
              <p:spPr>
                <a:xfrm>
                  <a:off x="3707828" y="71088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</p:grpSp>
          <p:sp>
            <p:nvSpPr>
              <p:cNvPr id="2636" name="Google Shape;2636;p86"/>
              <p:cNvSpPr/>
              <p:nvPr/>
            </p:nvSpPr>
            <p:spPr>
              <a:xfrm>
                <a:off x="4260913" y="525653"/>
                <a:ext cx="185229" cy="185229"/>
              </a:xfrm>
              <a:custGeom>
                <a:rect b="b" l="l" r="r" t="t"/>
                <a:pathLst>
                  <a:path extrusionOk="0" h="185229" w="185229">
                    <a:moveTo>
                      <a:pt x="0" y="0"/>
                    </a:moveTo>
                    <a:lnTo>
                      <a:pt x="185229" y="0"/>
                    </a:lnTo>
                    <a:lnTo>
                      <a:pt x="185229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637" name="Google Shape;2637;p86"/>
            <p:cNvGrpSpPr/>
            <p:nvPr/>
          </p:nvGrpSpPr>
          <p:grpSpPr>
            <a:xfrm>
              <a:off x="1712541" y="3729479"/>
              <a:ext cx="497389" cy="685349"/>
              <a:chOff x="1712541" y="3729479"/>
              <a:chExt cx="497389" cy="685349"/>
            </a:xfrm>
          </p:grpSpPr>
          <p:sp>
            <p:nvSpPr>
              <p:cNvPr id="2638" name="Google Shape;2638;p86"/>
              <p:cNvSpPr/>
              <p:nvPr/>
            </p:nvSpPr>
            <p:spPr>
              <a:xfrm>
                <a:off x="1712541" y="3729479"/>
                <a:ext cx="497389" cy="685349"/>
              </a:xfrm>
              <a:custGeom>
                <a:rect b="b" l="l" r="r" t="t"/>
                <a:pathLst>
                  <a:path extrusionOk="0" h="926147" w="672147">
                    <a:moveTo>
                      <a:pt x="0" y="926084"/>
                    </a:moveTo>
                    <a:lnTo>
                      <a:pt x="0" y="0"/>
                    </a:lnTo>
                    <a:lnTo>
                      <a:pt x="149161" y="0"/>
                    </a:lnTo>
                    <a:lnTo>
                      <a:pt x="149161" y="331026"/>
                    </a:lnTo>
                    <a:lnTo>
                      <a:pt x="223711" y="331026"/>
                    </a:lnTo>
                    <a:lnTo>
                      <a:pt x="223711" y="264986"/>
                    </a:lnTo>
                    <a:lnTo>
                      <a:pt x="523049" y="264986"/>
                    </a:lnTo>
                    <a:lnTo>
                      <a:pt x="523049" y="331026"/>
                    </a:lnTo>
                    <a:lnTo>
                      <a:pt x="597598" y="331026"/>
                    </a:lnTo>
                    <a:lnTo>
                      <a:pt x="597598" y="397066"/>
                    </a:lnTo>
                    <a:lnTo>
                      <a:pt x="672148" y="397066"/>
                    </a:lnTo>
                    <a:lnTo>
                      <a:pt x="672148" y="794068"/>
                    </a:lnTo>
                    <a:lnTo>
                      <a:pt x="597598" y="794068"/>
                    </a:lnTo>
                    <a:lnTo>
                      <a:pt x="597598" y="860108"/>
                    </a:lnTo>
                    <a:lnTo>
                      <a:pt x="523049" y="860108"/>
                    </a:lnTo>
                    <a:lnTo>
                      <a:pt x="523049" y="926148"/>
                    </a:lnTo>
                    <a:lnTo>
                      <a:pt x="223711" y="926148"/>
                    </a:lnTo>
                    <a:lnTo>
                      <a:pt x="223711" y="860108"/>
                    </a:lnTo>
                    <a:lnTo>
                      <a:pt x="149161" y="860108"/>
                    </a:lnTo>
                    <a:lnTo>
                      <a:pt x="149161" y="926148"/>
                    </a:lnTo>
                    <a:lnTo>
                      <a:pt x="0" y="926148"/>
                    </a:lnTo>
                    <a:close/>
                    <a:moveTo>
                      <a:pt x="447992" y="794068"/>
                    </a:moveTo>
                    <a:lnTo>
                      <a:pt x="447992" y="728027"/>
                    </a:lnTo>
                    <a:lnTo>
                      <a:pt x="523113" y="728027"/>
                    </a:lnTo>
                    <a:lnTo>
                      <a:pt x="523113" y="463042"/>
                    </a:lnTo>
                    <a:lnTo>
                      <a:pt x="447992" y="463042"/>
                    </a:lnTo>
                    <a:lnTo>
                      <a:pt x="447992" y="397002"/>
                    </a:lnTo>
                    <a:lnTo>
                      <a:pt x="223711" y="397002"/>
                    </a:lnTo>
                    <a:lnTo>
                      <a:pt x="223711" y="463042"/>
                    </a:lnTo>
                    <a:lnTo>
                      <a:pt x="149161" y="463042"/>
                    </a:lnTo>
                    <a:lnTo>
                      <a:pt x="149161" y="728027"/>
                    </a:lnTo>
                    <a:lnTo>
                      <a:pt x="223711" y="728027"/>
                    </a:lnTo>
                    <a:lnTo>
                      <a:pt x="223711" y="794068"/>
                    </a:lnTo>
                    <a:lnTo>
                      <a:pt x="447992" y="7940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39" name="Google Shape;2639;p86"/>
              <p:cNvSpPr/>
              <p:nvPr/>
            </p:nvSpPr>
            <p:spPr>
              <a:xfrm>
                <a:off x="2049409" y="3974898"/>
                <a:ext cx="104364" cy="98114"/>
              </a:xfrm>
              <a:custGeom>
                <a:rect b="b" l="l" r="r" t="t"/>
                <a:pathLst>
                  <a:path extrusionOk="0" h="132587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40" name="Google Shape;2640;p86"/>
              <p:cNvSpPr/>
              <p:nvPr/>
            </p:nvSpPr>
            <p:spPr>
              <a:xfrm>
                <a:off x="1744815" y="3729480"/>
                <a:ext cx="104364" cy="685302"/>
              </a:xfrm>
              <a:custGeom>
                <a:rect b="b" l="l" r="r" t="t"/>
                <a:pathLst>
                  <a:path extrusionOk="0" h="926084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926084"/>
                    </a:lnTo>
                    <a:lnTo>
                      <a:pt x="0" y="9260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641" name="Google Shape;2641;p86"/>
              <p:cNvSpPr/>
              <p:nvPr/>
            </p:nvSpPr>
            <p:spPr>
              <a:xfrm>
                <a:off x="2049409" y="4269457"/>
                <a:ext cx="104364" cy="98114"/>
              </a:xfrm>
              <a:custGeom>
                <a:rect b="b" l="l" r="r" t="t"/>
                <a:pathLst>
                  <a:path extrusionOk="0" h="132587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sp>
        <p:nvSpPr>
          <p:cNvPr id="2642" name="Google Shape;2642;p86"/>
          <p:cNvSpPr txBox="1"/>
          <p:nvPr>
            <p:ph idx="1" type="body"/>
          </p:nvPr>
        </p:nvSpPr>
        <p:spPr>
          <a:xfrm>
            <a:off x="7509125" y="-39600"/>
            <a:ext cx="15249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2025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3" name="Google Shape;2643;p86"/>
          <p:cNvSpPr txBox="1"/>
          <p:nvPr/>
        </p:nvSpPr>
        <p:spPr>
          <a:xfrm>
            <a:off x="625875" y="3912600"/>
            <a:ext cx="193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Histogram</a:t>
            </a:r>
            <a:endParaRPr sz="24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7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87"/>
          <p:cNvSpPr/>
          <p:nvPr/>
        </p:nvSpPr>
        <p:spPr>
          <a:xfrm>
            <a:off x="311701" y="562275"/>
            <a:ext cx="2628900" cy="35211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9" name="Google Shape;2649;p87"/>
          <p:cNvSpPr/>
          <p:nvPr/>
        </p:nvSpPr>
        <p:spPr>
          <a:xfrm>
            <a:off x="501971" y="960850"/>
            <a:ext cx="2248500" cy="2861700"/>
          </a:xfrm>
          <a:prstGeom prst="roundRect">
            <a:avLst>
              <a:gd fmla="val 472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0" name="Google Shape;2650;p87"/>
          <p:cNvGrpSpPr/>
          <p:nvPr/>
        </p:nvGrpSpPr>
        <p:grpSpPr>
          <a:xfrm>
            <a:off x="381850" y="641175"/>
            <a:ext cx="277873" cy="68400"/>
            <a:chOff x="520925" y="1460325"/>
            <a:chExt cx="277873" cy="68400"/>
          </a:xfrm>
        </p:grpSpPr>
        <p:sp>
          <p:nvSpPr>
            <p:cNvPr id="2651" name="Google Shape;2651;p87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7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7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4" name="Google Shape;2654;p87"/>
          <p:cNvSpPr txBox="1"/>
          <p:nvPr>
            <p:ph idx="2" type="body"/>
          </p:nvPr>
        </p:nvSpPr>
        <p:spPr>
          <a:xfrm>
            <a:off x="167325" y="-39600"/>
            <a:ext cx="1169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matplotlib</a:t>
            </a:r>
            <a:endParaRPr/>
          </a:p>
        </p:txBody>
      </p:sp>
      <p:sp>
        <p:nvSpPr>
          <p:cNvPr id="2655" name="Google Shape;2655;p87"/>
          <p:cNvSpPr txBox="1"/>
          <p:nvPr>
            <p:ph idx="3" type="body"/>
          </p:nvPr>
        </p:nvSpPr>
        <p:spPr>
          <a:xfrm>
            <a:off x="940775" y="-39600"/>
            <a:ext cx="38103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Code/Astro workshop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6" name="Google Shape;2656;p87"/>
          <p:cNvSpPr txBox="1"/>
          <p:nvPr/>
        </p:nvSpPr>
        <p:spPr>
          <a:xfrm>
            <a:off x="501825" y="2708325"/>
            <a:ext cx="22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Details, details</a:t>
            </a:r>
            <a:endParaRPr sz="18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grpSp>
        <p:nvGrpSpPr>
          <p:cNvPr id="2657" name="Google Shape;2657;p87"/>
          <p:cNvGrpSpPr/>
          <p:nvPr/>
        </p:nvGrpSpPr>
        <p:grpSpPr>
          <a:xfrm>
            <a:off x="1152773" y="1523144"/>
            <a:ext cx="946911" cy="966699"/>
            <a:chOff x="2725798" y="3590032"/>
            <a:chExt cx="946911" cy="966699"/>
          </a:xfrm>
        </p:grpSpPr>
        <p:grpSp>
          <p:nvGrpSpPr>
            <p:cNvPr id="2658" name="Google Shape;2658;p87"/>
            <p:cNvGrpSpPr/>
            <p:nvPr/>
          </p:nvGrpSpPr>
          <p:grpSpPr>
            <a:xfrm>
              <a:off x="2725798" y="3590032"/>
              <a:ext cx="946911" cy="966699"/>
              <a:chOff x="2040572" y="340487"/>
              <a:chExt cx="1276160" cy="1302829"/>
            </a:xfrm>
          </p:grpSpPr>
          <p:grpSp>
            <p:nvGrpSpPr>
              <p:cNvPr id="2659" name="Google Shape;2659;p87"/>
              <p:cNvGrpSpPr/>
              <p:nvPr/>
            </p:nvGrpSpPr>
            <p:grpSpPr>
              <a:xfrm>
                <a:off x="2040572" y="340487"/>
                <a:ext cx="1276160" cy="1302829"/>
                <a:chOff x="2040572" y="340487"/>
                <a:chExt cx="1276160" cy="1302829"/>
              </a:xfrm>
            </p:grpSpPr>
            <p:sp>
              <p:nvSpPr>
                <p:cNvPr id="2660" name="Google Shape;2660;p87"/>
                <p:cNvSpPr/>
                <p:nvPr/>
              </p:nvSpPr>
              <p:spPr>
                <a:xfrm>
                  <a:off x="2040572" y="340487"/>
                  <a:ext cx="1269809" cy="1296479"/>
                </a:xfrm>
                <a:custGeom>
                  <a:rect b="b" l="l" r="r" t="t"/>
                  <a:pathLst>
                    <a:path extrusionOk="0" h="1296479" w="1269809">
                      <a:moveTo>
                        <a:pt x="0" y="0"/>
                      </a:moveTo>
                      <a:lnTo>
                        <a:pt x="1269810" y="0"/>
                      </a:lnTo>
                      <a:lnTo>
                        <a:pt x="1269810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61" name="Google Shape;2661;p87"/>
                <p:cNvSpPr/>
                <p:nvPr/>
              </p:nvSpPr>
              <p:spPr>
                <a:xfrm>
                  <a:off x="3310382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62" name="Google Shape;2662;p87"/>
                <p:cNvSpPr/>
                <p:nvPr/>
              </p:nvSpPr>
              <p:spPr>
                <a:xfrm>
                  <a:off x="222516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63" name="Google Shape;2663;p87"/>
                <p:cNvSpPr/>
                <p:nvPr/>
              </p:nvSpPr>
              <p:spPr>
                <a:xfrm>
                  <a:off x="2409761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64" name="Google Shape;2664;p87"/>
                <p:cNvSpPr/>
                <p:nvPr/>
              </p:nvSpPr>
              <p:spPr>
                <a:xfrm>
                  <a:off x="2594292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65" name="Google Shape;2665;p87"/>
                <p:cNvSpPr/>
                <p:nvPr/>
              </p:nvSpPr>
              <p:spPr>
                <a:xfrm>
                  <a:off x="277888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66" name="Google Shape;2666;p87"/>
                <p:cNvSpPr/>
                <p:nvPr/>
              </p:nvSpPr>
              <p:spPr>
                <a:xfrm>
                  <a:off x="2963481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67" name="Google Shape;2667;p87"/>
                <p:cNvSpPr/>
                <p:nvPr/>
              </p:nvSpPr>
              <p:spPr>
                <a:xfrm>
                  <a:off x="3148076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68" name="Google Shape;2668;p87"/>
                <p:cNvSpPr/>
                <p:nvPr/>
              </p:nvSpPr>
              <p:spPr>
                <a:xfrm>
                  <a:off x="2040572" y="525653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69" name="Google Shape;2669;p87"/>
                <p:cNvSpPr/>
                <p:nvPr/>
              </p:nvSpPr>
              <p:spPr>
                <a:xfrm>
                  <a:off x="2040572" y="34048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70" name="Google Shape;2670;p87"/>
                <p:cNvSpPr/>
                <p:nvPr/>
              </p:nvSpPr>
              <p:spPr>
                <a:xfrm>
                  <a:off x="2040572" y="145173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71" name="Google Shape;2671;p87"/>
                <p:cNvSpPr/>
                <p:nvPr/>
              </p:nvSpPr>
              <p:spPr>
                <a:xfrm>
                  <a:off x="2040572" y="1636966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72" name="Google Shape;2672;p87"/>
                <p:cNvSpPr/>
                <p:nvPr/>
              </p:nvSpPr>
              <p:spPr>
                <a:xfrm>
                  <a:off x="2040572" y="126650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73" name="Google Shape;2673;p87"/>
                <p:cNvSpPr/>
                <p:nvPr/>
              </p:nvSpPr>
              <p:spPr>
                <a:xfrm>
                  <a:off x="2040572" y="1081278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74" name="Google Shape;2674;p87"/>
                <p:cNvSpPr/>
                <p:nvPr/>
              </p:nvSpPr>
              <p:spPr>
                <a:xfrm>
                  <a:off x="2040572" y="89611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675" name="Google Shape;2675;p87"/>
                <p:cNvSpPr/>
                <p:nvPr/>
              </p:nvSpPr>
              <p:spPr>
                <a:xfrm>
                  <a:off x="2040572" y="71088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</p:grpSp>
          <p:sp>
            <p:nvSpPr>
              <p:cNvPr id="2676" name="Google Shape;2676;p87"/>
              <p:cNvSpPr/>
              <p:nvPr/>
            </p:nvSpPr>
            <p:spPr>
              <a:xfrm>
                <a:off x="2593657" y="525653"/>
                <a:ext cx="185229" cy="185229"/>
              </a:xfrm>
              <a:custGeom>
                <a:rect b="b" l="l" r="r" t="t"/>
                <a:pathLst>
                  <a:path extrusionOk="0" h="185229" w="185229">
                    <a:moveTo>
                      <a:pt x="0" y="0"/>
                    </a:moveTo>
                    <a:lnTo>
                      <a:pt x="185230" y="0"/>
                    </a:lnTo>
                    <a:lnTo>
                      <a:pt x="185230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677" name="Google Shape;2677;p87"/>
            <p:cNvSpPr/>
            <p:nvPr/>
          </p:nvSpPr>
          <p:spPr>
            <a:xfrm>
              <a:off x="2862815" y="3729522"/>
              <a:ext cx="618874" cy="687570"/>
            </a:xfrm>
            <a:custGeom>
              <a:rect b="b" l="l" r="r" t="t"/>
              <a:pathLst>
                <a:path extrusionOk="0" h="926020" w="833501">
                  <a:moveTo>
                    <a:pt x="184912" y="926020"/>
                  </a:moveTo>
                  <a:lnTo>
                    <a:pt x="184912" y="833565"/>
                  </a:lnTo>
                  <a:lnTo>
                    <a:pt x="92456" y="833565"/>
                  </a:lnTo>
                  <a:lnTo>
                    <a:pt x="92456" y="741109"/>
                  </a:lnTo>
                  <a:lnTo>
                    <a:pt x="0" y="741109"/>
                  </a:lnTo>
                  <a:lnTo>
                    <a:pt x="0" y="184912"/>
                  </a:lnTo>
                  <a:lnTo>
                    <a:pt x="92456" y="184912"/>
                  </a:lnTo>
                  <a:lnTo>
                    <a:pt x="92456" y="92456"/>
                  </a:lnTo>
                  <a:lnTo>
                    <a:pt x="184912" y="92456"/>
                  </a:lnTo>
                  <a:lnTo>
                    <a:pt x="184912" y="0"/>
                  </a:lnTo>
                  <a:lnTo>
                    <a:pt x="648589" y="0"/>
                  </a:lnTo>
                  <a:lnTo>
                    <a:pt x="648589" y="92456"/>
                  </a:lnTo>
                  <a:lnTo>
                    <a:pt x="741045" y="92456"/>
                  </a:lnTo>
                  <a:lnTo>
                    <a:pt x="741045" y="184912"/>
                  </a:lnTo>
                  <a:lnTo>
                    <a:pt x="833501" y="184912"/>
                  </a:lnTo>
                  <a:lnTo>
                    <a:pt x="833501" y="370523"/>
                  </a:lnTo>
                  <a:lnTo>
                    <a:pt x="648526" y="370523"/>
                  </a:lnTo>
                  <a:lnTo>
                    <a:pt x="648526" y="277432"/>
                  </a:lnTo>
                  <a:lnTo>
                    <a:pt x="555435" y="277432"/>
                  </a:lnTo>
                  <a:lnTo>
                    <a:pt x="555435" y="184975"/>
                  </a:lnTo>
                  <a:lnTo>
                    <a:pt x="277368" y="184975"/>
                  </a:lnTo>
                  <a:lnTo>
                    <a:pt x="277368" y="277432"/>
                  </a:lnTo>
                  <a:lnTo>
                    <a:pt x="184912" y="277432"/>
                  </a:lnTo>
                  <a:lnTo>
                    <a:pt x="184912" y="648589"/>
                  </a:lnTo>
                  <a:lnTo>
                    <a:pt x="277368" y="648589"/>
                  </a:lnTo>
                  <a:lnTo>
                    <a:pt x="277368" y="741045"/>
                  </a:lnTo>
                  <a:lnTo>
                    <a:pt x="555435" y="741045"/>
                  </a:lnTo>
                  <a:lnTo>
                    <a:pt x="555435" y="648589"/>
                  </a:lnTo>
                  <a:lnTo>
                    <a:pt x="648526" y="648589"/>
                  </a:lnTo>
                  <a:lnTo>
                    <a:pt x="648526" y="555498"/>
                  </a:lnTo>
                  <a:lnTo>
                    <a:pt x="833501" y="555498"/>
                  </a:lnTo>
                  <a:lnTo>
                    <a:pt x="833501" y="741109"/>
                  </a:lnTo>
                  <a:lnTo>
                    <a:pt x="741045" y="741109"/>
                  </a:lnTo>
                  <a:lnTo>
                    <a:pt x="741045" y="833565"/>
                  </a:lnTo>
                  <a:lnTo>
                    <a:pt x="648589" y="833565"/>
                  </a:lnTo>
                  <a:lnTo>
                    <a:pt x="648589" y="926020"/>
                  </a:lnTo>
                  <a:lnTo>
                    <a:pt x="184912" y="9260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678" name="Google Shape;2678;p87"/>
          <p:cNvSpPr txBox="1"/>
          <p:nvPr>
            <p:ph idx="1" type="body"/>
          </p:nvPr>
        </p:nvSpPr>
        <p:spPr>
          <a:xfrm>
            <a:off x="7509125" y="-39600"/>
            <a:ext cx="15249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2025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9" name="Google Shape;2679;p87"/>
          <p:cNvSpPr txBox="1"/>
          <p:nvPr>
            <p:ph type="title"/>
          </p:nvPr>
        </p:nvSpPr>
        <p:spPr>
          <a:xfrm>
            <a:off x="3030375" y="468575"/>
            <a:ext cx="5886600" cy="41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rest of the tutorial,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dive into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nitty-gritty details of matplotlib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ject timeline/workflow presentation | Style 2 | Subway">
  <a:themeElements>
    <a:clrScheme name="Simple Light">
      <a:dk1>
        <a:srgbClr val="FAFAFA"/>
      </a:dk1>
      <a:lt1>
        <a:srgbClr val="000000"/>
      </a:lt1>
      <a:dk2>
        <a:srgbClr val="F0EEE2"/>
      </a:dk2>
      <a:lt2>
        <a:srgbClr val="B7B7B7"/>
      </a:lt2>
      <a:accent1>
        <a:srgbClr val="FFDD04"/>
      </a:accent1>
      <a:accent2>
        <a:srgbClr val="FFEE9B"/>
      </a:accent2>
      <a:accent3>
        <a:srgbClr val="2443FF"/>
      </a:accent3>
      <a:accent4>
        <a:srgbClr val="92A1FF"/>
      </a:accent4>
      <a:accent5>
        <a:srgbClr val="F8992B"/>
      </a:accent5>
      <a:accent6>
        <a:srgbClr val="FDCC9C"/>
      </a:accent6>
      <a:hlink>
        <a:srgbClr val="FF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