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D920E-7B30-A129-8DA1-5AABFE82CE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861F4A-3792-4DC3-8993-146BF0C18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88B03-8E8E-EF2F-9141-64A35555E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776A7-1243-4A78-8D50-EC54AD3BE761}" type="datetimeFigureOut">
              <a:rPr lang="en-IL" smtClean="0"/>
              <a:t>03/09/2022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E2E9D2-B7F5-2747-76C1-CD4C68CB6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91FB4-F221-6C2A-4FDA-F7D1D905E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CC02A-B896-4D28-B1E1-2F8F962D5AA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45980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197AC-1193-BDEA-BA43-8FB9FD1DD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B0E605-7F03-FBE5-F52C-5DA7DF222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C77E0-DE7F-85F6-C094-56593C31C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776A7-1243-4A78-8D50-EC54AD3BE761}" type="datetimeFigureOut">
              <a:rPr lang="en-IL" smtClean="0"/>
              <a:t>03/09/2022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3E96BD-1774-09C0-EEB3-884806D91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68BD3-6ABD-CCF1-8068-940A63D79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CC02A-B896-4D28-B1E1-2F8F962D5AA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66501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3A3DDD-F4D7-0C26-AA1D-EC13A0DA09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2DB5E1-1685-2E41-BB13-0D0A8CAFF8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015C8-5E19-AA27-6C7E-3BA7A15A0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776A7-1243-4A78-8D50-EC54AD3BE761}" type="datetimeFigureOut">
              <a:rPr lang="en-IL" smtClean="0"/>
              <a:t>03/09/2022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EC3BF-44B1-A58B-68DB-72B9C5555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7AC77A-19D9-C032-8AF4-506287590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CC02A-B896-4D28-B1E1-2F8F962D5AA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58946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AF936-D51C-9267-3BA6-26D3B070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B2004-2683-1890-EA94-04DF41C86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18251-B2F2-5D6F-55E7-5ED1DBD76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776A7-1243-4A78-8D50-EC54AD3BE761}" type="datetimeFigureOut">
              <a:rPr lang="en-IL" smtClean="0"/>
              <a:t>03/09/2022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5C03F-58D7-63DB-B81D-19DF0CFF0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75DD7-D6DE-9100-FF02-12976604F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CC02A-B896-4D28-B1E1-2F8F962D5AA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66315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437F1-30FC-2C52-95DC-BB4CF86E5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8DD457-0B93-E3F5-3E17-0C9D9221B0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8E2C9-B331-5D1B-69CD-395F3C7AD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776A7-1243-4A78-8D50-EC54AD3BE761}" type="datetimeFigureOut">
              <a:rPr lang="en-IL" smtClean="0"/>
              <a:t>03/09/2022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090BF-C29E-FC75-FA04-441944966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7DDF68-D10B-9028-1E55-1199B60EF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CC02A-B896-4D28-B1E1-2F8F962D5AA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63710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EBCF6-A1F8-7798-CEA5-A2D2D29F2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86EA9-CEE2-1EDE-DE9C-AB3F4C2A3E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976639-26DB-A114-5EE3-53032B991B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0437EE-00AE-E7E0-B6A1-7F53E8C5F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776A7-1243-4A78-8D50-EC54AD3BE761}" type="datetimeFigureOut">
              <a:rPr lang="en-IL" smtClean="0"/>
              <a:t>03/09/2022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615C60-0E48-3335-EC33-2D8E96AA3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76192F-6AE8-B682-B900-F147E69BA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CC02A-B896-4D28-B1E1-2F8F962D5AA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44034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F2A70-1269-DA7D-3D7C-4A520B6BB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B338BE-82C9-03D5-1A8F-0CAEB54CC1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616CF3-CCA7-CF5C-3CB3-1A657EF5F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9B98A9-7787-4697-AAE1-80E7BCF7B7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552C05-FB4F-6A36-5436-CE69027469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701385-5194-1E78-4F6B-AF91D02F3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776A7-1243-4A78-8D50-EC54AD3BE761}" type="datetimeFigureOut">
              <a:rPr lang="en-IL" smtClean="0"/>
              <a:t>03/09/2022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131E77-1837-1E06-366C-FA13A11ED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B4EFF9-F370-3DF2-4EFD-54C3F04C4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CC02A-B896-4D28-B1E1-2F8F962D5AA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26469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C5ED4-D693-4133-3619-264841412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FD0B82-300A-49E1-AA17-8ED5D6222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776A7-1243-4A78-8D50-EC54AD3BE761}" type="datetimeFigureOut">
              <a:rPr lang="en-IL" smtClean="0"/>
              <a:t>03/09/2022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022850-9C74-7B22-8F9D-22CC4DE38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55390E-D810-0C8D-F311-78E8DF0D0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CC02A-B896-4D28-B1E1-2F8F962D5AA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13875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573A87-2993-79B9-CE06-A25F3CF41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776A7-1243-4A78-8D50-EC54AD3BE761}" type="datetimeFigureOut">
              <a:rPr lang="en-IL" smtClean="0"/>
              <a:t>03/09/2022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F167CD-C4CA-8B89-87D3-D74DD4E20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A17450-7252-F92E-7600-E4DA234C9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CC02A-B896-4D28-B1E1-2F8F962D5AA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34103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6DB77-75D1-F4AD-87C3-56A0A799D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33806-D617-ABC4-56BC-073DF2487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0DBE1B-4C00-CD81-FF79-15927E4B81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ED2838-3F74-7829-D960-9DD3690DE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776A7-1243-4A78-8D50-EC54AD3BE761}" type="datetimeFigureOut">
              <a:rPr lang="en-IL" smtClean="0"/>
              <a:t>03/09/2022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F46481-9637-3F76-2F72-BF33E39C6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D5A8B6-90C7-5988-CF81-8C56358ED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CC02A-B896-4D28-B1E1-2F8F962D5AA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13234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0BC04-59EF-CCA1-6B60-2049C06F6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0AAB14-1E00-E183-7AB4-0EDAAA29F1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50ACA2-DDFB-9086-CE32-805FA1A2D1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70FC6C-8C2B-D8AD-4695-723ACDF08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776A7-1243-4A78-8D50-EC54AD3BE761}" type="datetimeFigureOut">
              <a:rPr lang="en-IL" smtClean="0"/>
              <a:t>03/09/2022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625DF5-098D-C333-E350-4E9121D64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892BB8-FEAE-143C-28AB-3839AC004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CC02A-B896-4D28-B1E1-2F8F962D5AA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52475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312620-F4E1-E1FA-4A4A-09F1FD441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678E37-976E-9AF0-0495-B5C95F80D1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9E965-FE8C-61D8-DEE4-6434E2A51A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776A7-1243-4A78-8D50-EC54AD3BE761}" type="datetimeFigureOut">
              <a:rPr lang="en-IL" smtClean="0"/>
              <a:t>03/09/2022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035DD-3E7B-4789-67A7-9822B54B4A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8D239-18E4-3A9D-93CA-34613C2E98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CC02A-B896-4D28-B1E1-2F8F962D5AA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5100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70F0A1E-E2CA-B223-C718-6EA92F4B6814}"/>
              </a:ext>
            </a:extLst>
          </p:cNvPr>
          <p:cNvGrpSpPr/>
          <p:nvPr/>
        </p:nvGrpSpPr>
        <p:grpSpPr>
          <a:xfrm>
            <a:off x="733340" y="538481"/>
            <a:ext cx="4913800" cy="1620519"/>
            <a:chOff x="733340" y="589281"/>
            <a:chExt cx="4913800" cy="1620519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0B9BF48-C3CF-24E9-BBE6-11716F1331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29627" y="589281"/>
              <a:ext cx="3476544" cy="1338142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094D283-1393-12EA-1251-5C24F6DCF8D2}"/>
                </a:ext>
              </a:extLst>
            </p:cNvPr>
            <p:cNvSpPr txBox="1"/>
            <p:nvPr/>
          </p:nvSpPr>
          <p:spPr>
            <a:xfrm>
              <a:off x="3931920" y="1840468"/>
              <a:ext cx="1493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L" dirty="0"/>
                <a:t>infinite bus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AA69BA6A-7893-B58C-5E3C-2207D2CCB93A}"/>
                    </a:ext>
                  </a:extLst>
                </p:cNvPr>
                <p:cNvSpPr txBox="1"/>
                <p:nvPr/>
              </p:nvSpPr>
              <p:spPr>
                <a:xfrm>
                  <a:off x="733340" y="1218068"/>
                  <a:ext cx="7518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L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IL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IL" b="0" i="1" smtClean="0">
                            <a:latin typeface="Cambria Math" panose="02040503050406030204" pitchFamily="18" charset="0"/>
                          </a:rPr>
                          <m:t>|∠</m:t>
                        </m:r>
                        <m:sSub>
                          <m:sSubPr>
                            <m:ctrlPr>
                              <a:rPr lang="en-I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L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IL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IL" dirty="0"/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AA69BA6A-7893-B58C-5E3C-2207D2CCB9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340" y="1218068"/>
                  <a:ext cx="751840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2419" r="-8065" b="-1311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33CBD8E2-553A-E13F-E21E-A1BD9116BB72}"/>
                    </a:ext>
                  </a:extLst>
                </p:cNvPr>
                <p:cNvSpPr txBox="1"/>
                <p:nvPr/>
              </p:nvSpPr>
              <p:spPr>
                <a:xfrm>
                  <a:off x="4895300" y="1178089"/>
                  <a:ext cx="751840" cy="39190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L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IL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  <m:r>
                          <a:rPr lang="en-IL" b="0" i="1" smtClean="0">
                            <a:latin typeface="Cambria Math" panose="02040503050406030204" pitchFamily="18" charset="0"/>
                          </a:rPr>
                          <m:t>∠0</m:t>
                        </m:r>
                      </m:oMath>
                    </m:oMathPara>
                  </a14:m>
                  <a:endParaRPr lang="en-IL" dirty="0"/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33CBD8E2-553A-E13F-E21E-A1BD9116BB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5300" y="1178089"/>
                  <a:ext cx="751840" cy="391902"/>
                </a:xfrm>
                <a:prstGeom prst="rect">
                  <a:avLst/>
                </a:prstGeom>
                <a:blipFill>
                  <a:blip r:embed="rId4"/>
                  <a:stretch>
                    <a:fillRect b="-6250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0C24D1A0-2C4C-C313-C039-2CE01DF1D62A}"/>
                    </a:ext>
                  </a:extLst>
                </p:cNvPr>
                <p:cNvSpPr txBox="1"/>
                <p:nvPr/>
              </p:nvSpPr>
              <p:spPr>
                <a:xfrm>
                  <a:off x="2836460" y="793987"/>
                  <a:ext cx="7518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L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I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L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L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lang="en-IL" dirty="0"/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0C24D1A0-2C4C-C313-C039-2CE01DF1D6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36460" y="793987"/>
                  <a:ext cx="751840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8F92006-BB9B-FB1C-D5E4-055D51A098EB}"/>
              </a:ext>
            </a:extLst>
          </p:cNvPr>
          <p:cNvGrpSpPr/>
          <p:nvPr/>
        </p:nvGrpSpPr>
        <p:grpSpPr>
          <a:xfrm>
            <a:off x="733340" y="2787787"/>
            <a:ext cx="4913800" cy="1338142"/>
            <a:chOff x="733340" y="589281"/>
            <a:chExt cx="4913800" cy="1338142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CB18B34A-9695-1603-D91B-FFF9F78AFC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29627" y="589281"/>
              <a:ext cx="3476544" cy="1338142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4203A385-72ED-4861-5E6F-3F762BC3AFE0}"/>
                    </a:ext>
                  </a:extLst>
                </p:cNvPr>
                <p:cNvSpPr txBox="1"/>
                <p:nvPr/>
              </p:nvSpPr>
              <p:spPr>
                <a:xfrm>
                  <a:off x="733340" y="1218068"/>
                  <a:ext cx="7518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L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I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L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IL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L" b="0" i="1" smtClean="0">
                            <a:latin typeface="Cambria Math" panose="02040503050406030204" pitchFamily="18" charset="0"/>
                          </a:rPr>
                          <m:t>|∠</m:t>
                        </m:r>
                        <m:sSub>
                          <m:sSubPr>
                            <m:ctrlPr>
                              <a:rPr lang="en-I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L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IL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IL" dirty="0"/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4203A385-72ED-4861-5E6F-3F762BC3AF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340" y="1218068"/>
                  <a:ext cx="751840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2419" r="-19355" b="-1311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862F77E0-F6D5-552A-3F1D-61595E5CFC88}"/>
                    </a:ext>
                  </a:extLst>
                </p:cNvPr>
                <p:cNvSpPr txBox="1"/>
                <p:nvPr/>
              </p:nvSpPr>
              <p:spPr>
                <a:xfrm>
                  <a:off x="4895300" y="1178089"/>
                  <a:ext cx="7518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L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I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L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IL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L" b="0" i="1" smtClean="0">
                            <a:latin typeface="Cambria Math" panose="02040503050406030204" pitchFamily="18" charset="0"/>
                          </a:rPr>
                          <m:t>|∠0</m:t>
                        </m:r>
                      </m:oMath>
                    </m:oMathPara>
                  </a14:m>
                  <a:endParaRPr lang="en-IL" dirty="0"/>
                </a:p>
              </p:txBody>
            </p:sp>
          </mc:Choice>
          <mc:Fallback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862F77E0-F6D5-552A-3F1D-61595E5CFC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5300" y="1178089"/>
                  <a:ext cx="751840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2439" r="-12195" b="-1333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4B08D580-6938-3011-9DF3-0BF89E58BB90}"/>
                    </a:ext>
                  </a:extLst>
                </p:cNvPr>
                <p:cNvSpPr txBox="1"/>
                <p:nvPr/>
              </p:nvSpPr>
              <p:spPr>
                <a:xfrm>
                  <a:off x="2836460" y="793987"/>
                  <a:ext cx="7518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L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I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L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L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lang="en-IL" dirty="0"/>
                </a:p>
              </p:txBody>
            </p:sp>
          </mc:Choice>
          <mc:Fallback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4B08D580-6938-3011-9DF3-0BF89E58BB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36460" y="793987"/>
                  <a:ext cx="751840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39045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24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Liraz-Nina Kalif</dc:creator>
  <cp:lastModifiedBy>Liraz-Nina Kalif</cp:lastModifiedBy>
  <cp:revision>1</cp:revision>
  <dcterms:created xsi:type="dcterms:W3CDTF">2022-09-03T12:54:54Z</dcterms:created>
  <dcterms:modified xsi:type="dcterms:W3CDTF">2022-09-03T16:10:54Z</dcterms:modified>
</cp:coreProperties>
</file>