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4FF2-A44D-4E8A-A9DC-65D8947C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2F739-A23E-4005-8E9F-D5F0D6097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CD2F6-9D6C-4644-A85A-9ACA421F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FAA2F-E74C-4E54-8F18-40245810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09F21-FFDD-410A-847B-6F37BA2B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5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69D41-BF1D-430F-8B35-9D7218B0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A51F7-6400-498E-8C9B-5786D4C34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374BC-D4BA-4A07-A7BD-0F7E62EB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CFEF5-AF97-406D-8607-5ADB4FF2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80058-F34C-4ED5-850E-82D1CB21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EDC8EF-3A69-4AF2-9D0D-84605553B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4E715-A3C3-47A9-B62B-ADD4FD7F9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A1DC1-FCF6-455F-B9D1-E379D2DB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FAE03-9C32-4D34-90AA-39730783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47D72-1BB2-4CD7-B251-6D28DBF3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3FE9B-FC78-43BD-9FBE-D4302AB9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4B5ED-37C1-44B5-AD1B-05419735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ED45D-0D07-4840-9B2A-D8F8DA74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570EB-ED3B-441C-B083-C569E4C6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65747-C4F0-4B92-A27C-48CEBF27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5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D2B8A-74EF-4E5B-89B7-469DC04E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8732-86FC-4194-9FD6-34B7BA3A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897C-5848-4F19-8727-DC4712F9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460F0-927E-4305-8638-C22CF591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94595-7B41-41CE-8632-EFDB7C6F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E60DC-FB80-45C9-82EF-DF63870D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825C9-6D71-4A12-A2D7-11DC5AC1F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944EDD-0630-4514-BC6B-CF4CC832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63BA8C-7E3D-433D-A024-BCEBFF7E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62C93-C08E-4D9C-93AB-5D61EFB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1A1F5-705C-4EF7-B8AA-4C9B6618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7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87995-3437-4786-9878-9B12CE71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24F8A-002A-4D90-9078-AAA52C27C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2B7E9-EA29-4BCB-9616-0CBF9B19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A039D-CC71-45F9-B325-BB5BDBF24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D77692-433B-4816-BA0E-F01622958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4BC9E0-84C9-441D-8817-12FFAF0C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4A74D3-457F-411F-B9E7-B6816871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8B2EE-4688-4B0A-896D-1002F11D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2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CF781-6E45-4C3D-882F-2179C0DD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B547AF-3D2B-48F7-A980-A533DC6B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4F28E-00B2-47F7-90BC-873FAF2F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7B5A9-9A32-40C7-8160-D13E4208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E12BF-E1D0-41AD-B268-171CC022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E342A-ED43-425E-B79A-A27DFCE6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CE746-193E-4B51-99AD-BC4EBA31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4A1CF-106D-4430-B99D-DA45E2DB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8808-B415-44B3-81C6-45F96A16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26980-4502-48F5-A870-29393672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6A9BE5-2884-4F1A-B2B8-7BB9FE35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C879C-C1EE-4530-9EA9-574649B5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AB451-0982-4966-B237-C3C441FA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17BCA-5F42-42F4-ACE7-48BCFE6F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786446-AC88-471E-946B-54A2B47BF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FBB789-DD47-4D3B-90B0-8B007137C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F8E3C-6B7C-450C-BCBF-5B1B6D3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296F7-2290-4D3C-9604-2544AD86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61189-D94C-4C79-8AF3-C9079DA0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DBF72-D0A3-40B8-961D-CE330AA5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CD144-6BA0-4032-9469-A8CE33A9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CCD6A-DA32-4BD0-9D79-E2E326D9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1F35-956F-4DAA-9D6C-D5692BF60115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27796-9104-45DE-9ED7-892BAF381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E1509-35B6-4B05-85FC-D6F2A5BA3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8DEC-A092-4B4D-8FEC-2352263FE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8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EF7B3-E46D-4D54-BC54-D817A0029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대상 수상작</a:t>
            </a:r>
            <a:br>
              <a:rPr lang="en-US" altLang="ko-KR" dirty="0"/>
            </a:b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77EDA-EB62-4994-90A8-4C0BBA794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7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대상 수상작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대상 수상작 발표</dc:title>
  <dc:creator>213</dc:creator>
  <cp:lastModifiedBy>213</cp:lastModifiedBy>
  <cp:revision>1</cp:revision>
  <dcterms:created xsi:type="dcterms:W3CDTF">2023-03-14T01:28:05Z</dcterms:created>
  <dcterms:modified xsi:type="dcterms:W3CDTF">2023-03-14T01:28:09Z</dcterms:modified>
</cp:coreProperties>
</file>