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Inter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9:12:12.61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54 24575,'604'0'0,"-576"2"0,-1 1 0,1 2 0,-1 0 0,0 2 0,42 16 0,-36-11 0,-1-2 0,1-1 0,39 4 0,51-6 0,-75-6 0,89 14 0,-111-9 0,1-1 0,0-1 0,0-1 0,0-2 0,0-1 0,0-1 0,52-8 0,-15-5 0,423-81 0,7 38 0,142 49 0,-447 16 0,244 44 0,-403-47 0,-20-4 0,0 0 0,-1 1 0,1 0 0,-1 0 0,1 1 0,-1 1 0,9 4 0,-16-4 0,-11-1 0,-18 0 0,0-1 0,0-2 0,0 0 0,0-2 0,-53-11 0,19 4 0,-295-38-1365,165 22-5461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9:12:58.70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266 2616 24575,'3'-145'0,"-3"-101"0,-3 191 0,-2 1 0,-18-77 0,-72-171 0,71 234 0,10 22 0,2 0 0,2-1 0,2 0 0,-2-69 0,11-195 0,3 162 0,-3 42 0,-21-180 0,5 180 0,-2-130 0,17 223-341,-1-1 0,0 0-1,-5-25 1,-4 10-6485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9:13:11.92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34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165" y="3028236"/>
            <a:ext cx="613469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Tic-Tac-Toe Game in DSA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11265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DE0D9-9A6B-2459-6371-86763921FA48}"/>
              </a:ext>
            </a:extLst>
          </p:cNvPr>
          <p:cNvSpPr txBox="1"/>
          <p:nvPr/>
        </p:nvSpPr>
        <p:spPr>
          <a:xfrm rot="10800000" flipV="1">
            <a:off x="4339244" y="4066491"/>
            <a:ext cx="438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 </a:t>
            </a:r>
            <a:r>
              <a:rPr lang="en-US" sz="2400" b="1" u="sng" dirty="0"/>
              <a:t>BY :</a:t>
            </a:r>
          </a:p>
          <a:p>
            <a:r>
              <a:rPr lang="en-US" sz="2400" b="1" dirty="0"/>
              <a:t>M SHALOM VISHAL</a:t>
            </a:r>
          </a:p>
          <a:p>
            <a:r>
              <a:rPr lang="en-US" sz="2400" b="1" dirty="0"/>
              <a:t>O SAKETH KUMAR REDDY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6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4463" y="548521"/>
            <a:ext cx="5236250" cy="654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CRUD Operations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6184463" y="1502212"/>
            <a:ext cx="7747873" cy="638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game uses CRUD operations. These operations are fundamental to the game's logic.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6184463" y="2364700"/>
            <a:ext cx="7747873" cy="1180028"/>
          </a:xfrm>
          <a:prstGeom prst="roundRect">
            <a:avLst>
              <a:gd name="adj" fmla="val 71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391513" y="2571750"/>
            <a:ext cx="2618065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Create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6391513" y="3018592"/>
            <a:ext cx="7333774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Initializes the game board. Sets up the game state.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6184463" y="3744158"/>
            <a:ext cx="7747873" cy="1180028"/>
          </a:xfrm>
          <a:prstGeom prst="roundRect">
            <a:avLst>
              <a:gd name="adj" fmla="val 71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91513" y="3951208"/>
            <a:ext cx="2618065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Read</a:t>
            </a:r>
            <a:endParaRPr lang="en-US" sz="2050" dirty="0"/>
          </a:p>
        </p:txBody>
      </p:sp>
      <p:sp>
        <p:nvSpPr>
          <p:cNvPr id="10" name="Text 7"/>
          <p:cNvSpPr/>
          <p:nvPr/>
        </p:nvSpPr>
        <p:spPr>
          <a:xfrm>
            <a:off x="6391513" y="4398050"/>
            <a:ext cx="7333774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Displays the current board state to players.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6184463" y="5123617"/>
            <a:ext cx="7747873" cy="1180028"/>
          </a:xfrm>
          <a:prstGeom prst="roundRect">
            <a:avLst>
              <a:gd name="adj" fmla="val 71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391513" y="5330666"/>
            <a:ext cx="2618065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Update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6391513" y="5777508"/>
            <a:ext cx="7333774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Modifies the board when a player makes a move.</a:t>
            </a:r>
            <a:endParaRPr lang="en-US" sz="1550" dirty="0"/>
          </a:p>
        </p:txBody>
      </p:sp>
      <p:sp>
        <p:nvSpPr>
          <p:cNvPr id="14" name="Shape 11"/>
          <p:cNvSpPr/>
          <p:nvPr/>
        </p:nvSpPr>
        <p:spPr>
          <a:xfrm>
            <a:off x="6184463" y="6503075"/>
            <a:ext cx="7747873" cy="1180028"/>
          </a:xfrm>
          <a:prstGeom prst="roundRect">
            <a:avLst>
              <a:gd name="adj" fmla="val 71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6391513" y="6710124"/>
            <a:ext cx="2618065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Delete</a:t>
            </a:r>
            <a:endParaRPr lang="en-US" sz="2050" dirty="0"/>
          </a:p>
        </p:txBody>
      </p:sp>
      <p:sp>
        <p:nvSpPr>
          <p:cNvPr id="16" name="Text 13"/>
          <p:cNvSpPr/>
          <p:nvPr/>
        </p:nvSpPr>
        <p:spPr>
          <a:xfrm>
            <a:off x="6391513" y="7156966"/>
            <a:ext cx="7333774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Resets the game board after a game.</a:t>
            </a:r>
            <a:endParaRPr lang="en-US" sz="15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C736B60-E298-F34C-9017-E585E057106C}"/>
                  </a:ext>
                </a:extLst>
              </p14:cNvPr>
              <p14:cNvContentPartPr/>
              <p14:nvPr/>
            </p14:nvContentPartPr>
            <p14:xfrm>
              <a:off x="13133553" y="8110244"/>
              <a:ext cx="1431000" cy="66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C736B60-E298-F34C-9017-E585E05710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27433" y="8104124"/>
                <a:ext cx="14432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CF0AD4E-48D1-69F1-9269-E54FBF446F40}"/>
                  </a:ext>
                </a:extLst>
              </p14:cNvPr>
              <p14:cNvContentPartPr/>
              <p14:nvPr/>
            </p14:nvContentPartPr>
            <p14:xfrm>
              <a:off x="14499332" y="7024015"/>
              <a:ext cx="96840" cy="941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CF0AD4E-48D1-69F1-9269-E54FBF446F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93212" y="7017895"/>
                <a:ext cx="1090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DDF5E70-5B8C-C09A-6A6B-6B53A5F16CD1}"/>
                  </a:ext>
                </a:extLst>
              </p14:cNvPr>
              <p14:cNvContentPartPr/>
              <p14:nvPr/>
            </p14:nvContentPartPr>
            <p14:xfrm>
              <a:off x="14964092" y="843535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DDF5E70-5B8C-C09A-6A6B-6B53A5F16C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57972" y="83741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47530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Functions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3454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Several functions drive the game logic. Each function has a specific role.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90286"/>
            <a:ext cx="28455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display_board()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793790" y="478917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Renders the Tic-Tac-Toe board on the screen.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00406" y="4190286"/>
            <a:ext cx="28455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player_move()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4200406" y="478917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Handles player input. Updates the game board.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607022" y="4190286"/>
            <a:ext cx="28455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check_win()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7607022" y="4789170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Evaluates the board. Determines if there is a winner.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1013638" y="4190286"/>
            <a:ext cx="28455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check_draw()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11013638" y="478917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Determines if all spaces are filled.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4249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Code Structure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292691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code is structured for clarity. It uses modules for maintainability.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38001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356747" y="3832027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7017306" y="3800118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Modular Design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7017306" y="4308277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Enhances readability.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71867" y="38001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248424" y="3832027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10908983" y="3800118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Specific Tasks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10908983" y="4308277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Functions handle input, display, and win checks.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551604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356747" y="5547955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2"/>
          <p:cNvSpPr/>
          <p:nvPr/>
        </p:nvSpPr>
        <p:spPr>
          <a:xfrm>
            <a:off x="7017306" y="551604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Commenting</a:t>
            </a:r>
            <a:endParaRPr lang="en-US" sz="2300" dirty="0"/>
          </a:p>
        </p:txBody>
      </p:sp>
      <p:sp>
        <p:nvSpPr>
          <p:cNvPr id="16" name="Text 13"/>
          <p:cNvSpPr/>
          <p:nvPr/>
        </p:nvSpPr>
        <p:spPr>
          <a:xfrm>
            <a:off x="7017306" y="602420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Documentation standards are followed.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204"/>
            <a:ext cx="690503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Challenges and Solutions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195262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faced challenges during development. We overcame them with careful solutions.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1048941" y="2933581"/>
            <a:ext cx="30480" cy="4427696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6" name="Shape 3"/>
          <p:cNvSpPr/>
          <p:nvPr/>
        </p:nvSpPr>
        <p:spPr>
          <a:xfrm>
            <a:off x="1273612" y="342864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7" name="Shape 4"/>
          <p:cNvSpPr/>
          <p:nvPr/>
        </p:nvSpPr>
        <p:spPr>
          <a:xfrm>
            <a:off x="793790" y="31887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70347" y="3220641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2183011" y="316039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Input Validation</a:t>
            </a:r>
            <a:endParaRPr lang="en-US" sz="2300" dirty="0"/>
          </a:p>
        </p:txBody>
      </p:sp>
      <p:sp>
        <p:nvSpPr>
          <p:cNvPr id="10" name="Text 7"/>
          <p:cNvSpPr/>
          <p:nvPr/>
        </p:nvSpPr>
        <p:spPr>
          <a:xfrm>
            <a:off x="2183011" y="3668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Ensured valid coordinates from the user.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273612" y="4980146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12" name="Shape 9"/>
          <p:cNvSpPr/>
          <p:nvPr/>
        </p:nvSpPr>
        <p:spPr>
          <a:xfrm>
            <a:off x="793790" y="474023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70347" y="4772144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2183011" y="471189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Win Condition Logic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2183011" y="5220057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Correctly identified a winner.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273612" y="6531650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17" name="Shape 14"/>
          <p:cNvSpPr/>
          <p:nvPr/>
        </p:nvSpPr>
        <p:spPr>
          <a:xfrm>
            <a:off x="793790" y="629173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70347" y="6323648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19" name="Text 16"/>
          <p:cNvSpPr/>
          <p:nvPr/>
        </p:nvSpPr>
        <p:spPr>
          <a:xfrm>
            <a:off x="2183011" y="626340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Handling Draws</a:t>
            </a:r>
            <a:endParaRPr lang="en-US" sz="2300" dirty="0"/>
          </a:p>
        </p:txBody>
      </p:sp>
      <p:sp>
        <p:nvSpPr>
          <p:cNvPr id="20" name="Text 17"/>
          <p:cNvSpPr/>
          <p:nvPr/>
        </p:nvSpPr>
        <p:spPr>
          <a:xfrm>
            <a:off x="2183011" y="6771561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Detected when the game ended in a draw.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1370" y="896660"/>
            <a:ext cx="7661553" cy="670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 and Enhancements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6201370" y="1873329"/>
            <a:ext cx="7714059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achieved its objectives. There's scope for future enhancements.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70" y="2429947"/>
            <a:ext cx="1021437" cy="12257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29155" y="2634139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AI Opponent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7529155" y="3091815"/>
            <a:ext cx="6386274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an AI to play against.</a:t>
            </a:r>
            <a:endParaRPr lang="en-US" sz="1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370" y="3655695"/>
            <a:ext cx="1021437" cy="12257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29155" y="3859887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GUI</a:t>
            </a:r>
            <a:endParaRPr lang="en-US" sz="2100" dirty="0"/>
          </a:p>
        </p:txBody>
      </p:sp>
      <p:sp>
        <p:nvSpPr>
          <p:cNvPr id="10" name="Text 5"/>
          <p:cNvSpPr/>
          <p:nvPr/>
        </p:nvSpPr>
        <p:spPr>
          <a:xfrm>
            <a:off x="7529155" y="4317563"/>
            <a:ext cx="6386274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Graphical User Interface.</a:t>
            </a:r>
            <a:endParaRPr lang="en-US" sz="16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370" y="4881443"/>
            <a:ext cx="1021437" cy="122574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29155" y="5085636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Multiplayer</a:t>
            </a:r>
            <a:endParaRPr lang="en-US" sz="2100" dirty="0"/>
          </a:p>
        </p:txBody>
      </p:sp>
      <p:sp>
        <p:nvSpPr>
          <p:cNvPr id="13" name="Text 7"/>
          <p:cNvSpPr/>
          <p:nvPr/>
        </p:nvSpPr>
        <p:spPr>
          <a:xfrm>
            <a:off x="7529155" y="5543312"/>
            <a:ext cx="6386274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 playing against another person.</a:t>
            </a:r>
            <a:endParaRPr lang="en-US" sz="16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1370" y="6107192"/>
            <a:ext cx="1021437" cy="1225748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529155" y="6311384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Score Tracking</a:t>
            </a:r>
            <a:endParaRPr lang="en-US" sz="2100" dirty="0"/>
          </a:p>
        </p:txBody>
      </p:sp>
      <p:sp>
        <p:nvSpPr>
          <p:cNvPr id="16" name="Text 9"/>
          <p:cNvSpPr/>
          <p:nvPr/>
        </p:nvSpPr>
        <p:spPr>
          <a:xfrm>
            <a:off x="7529155" y="6769060"/>
            <a:ext cx="6386274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Keep track of scores and statistics.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280</Words>
  <Application>Microsoft Office PowerPoint</Application>
  <PresentationFormat>Custom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Petrona Bold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 Shalom Vishal</cp:lastModifiedBy>
  <cp:revision>2</cp:revision>
  <dcterms:created xsi:type="dcterms:W3CDTF">2025-03-13T08:44:40Z</dcterms:created>
  <dcterms:modified xsi:type="dcterms:W3CDTF">2025-03-13T09:14:11Z</dcterms:modified>
</cp:coreProperties>
</file>