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D0C652E-E4C7-4B70-8CC0-E952ABDC2321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76000" y="273276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Gitlyzer: Enabling efficient and simple program analysis of Software Repositories 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 of a MSR Process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Code is King (Source Code Analysis Table) 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Analysis presnt in most MSR papers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API -&gt; Data Centric. No help to analyze source code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MSR People have to create their own workflow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Leads to high barrier to entry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Tasks Performed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two pieces of code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do it: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diff command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AST generation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flow graphs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Mining of source code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Bag of Words generation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Lexical Analysis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source code of papers using one of the static analysis tasks in an MSR paper in the last 5 years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 same static analysis task using GitLyzer API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LOC to see if less work needed 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 for building of complicated tools.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Lowers the barrier of entry to MSR Research.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2018-01-29T15:35:09Z</dcterms:created>
  <dc:creator/>
  <dc:description/>
  <dc:language>en-CA</dc:language>
  <cp:lastModifiedBy/>
  <dcterms:modified xsi:type="dcterms:W3CDTF">2018-01-29T16:35:50Z</dcterms:modified>
  <cp:revision>2</cp:revision>
  <dc:subject/>
  <dc:title/>
</cp:coreProperties>
</file>