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0" r:id="rId3"/>
    <p:sldId id="267" r:id="rId4"/>
    <p:sldId id="257" r:id="rId5"/>
    <p:sldId id="271" r:id="rId6"/>
    <p:sldId id="272" r:id="rId7"/>
    <p:sldId id="260" r:id="rId8"/>
    <p:sldId id="269" r:id="rId9"/>
    <p:sldId id="259" r:id="rId10"/>
    <p:sldId id="268" r:id="rId11"/>
    <p:sldId id="263" r:id="rId12"/>
    <p:sldId id="261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F34FC-F82B-4AA8-89E9-D2ADFF3A9F41}">
  <a:tblStyle styleId="{FC7F34FC-F82B-4AA8-89E9-D2ADFF3A9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968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29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5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09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1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82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54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67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7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74610" y="3107281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GitLyzer</a:t>
            </a:r>
            <a:r>
              <a:rPr lang="en-US" dirty="0"/>
              <a:t>: Enabling efficient and simple program analysis of Software Repositories </a:t>
            </a:r>
            <a:br>
              <a:rPr lang="en-US" dirty="0"/>
            </a:b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266890" y="3824431"/>
            <a:ext cx="2281654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Muhammad Shayan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Architecture </a:t>
            </a:r>
            <a:endParaRPr dirty="0"/>
          </a:p>
        </p:txBody>
      </p:sp>
      <p:pic>
        <p:nvPicPr>
          <p:cNvPr id="3074" name="Picture 2" descr="Image result for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4" y="2480624"/>
            <a:ext cx="1053678" cy="12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htor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21" y="1774663"/>
            <a:ext cx="844874" cy="84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githu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3" t="4048" r="24469" b="-555"/>
          <a:stretch/>
        </p:blipFill>
        <p:spPr bwMode="auto">
          <a:xfrm flipH="1">
            <a:off x="7700396" y="3721193"/>
            <a:ext cx="1142999" cy="11429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d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90" y="2749580"/>
            <a:ext cx="971613" cy="9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/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70" y="2804845"/>
            <a:ext cx="1044360" cy="104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d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97" y="2807933"/>
            <a:ext cx="971613" cy="9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c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7" y="2658140"/>
            <a:ext cx="1121406" cy="11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283303" y="2315532"/>
            <a:ext cx="627320" cy="30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83303" y="3774306"/>
            <a:ext cx="473062" cy="24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59712" y="3290761"/>
            <a:ext cx="43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33810" y="3293739"/>
            <a:ext cx="43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970961" y="3298349"/>
            <a:ext cx="431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83448" y="3347596"/>
            <a:ext cx="431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60688" y="4394978"/>
            <a:ext cx="5495677" cy="430264"/>
          </a:xfrm>
          <a:prstGeom prst="bentConnector3">
            <a:avLst>
              <a:gd name="adj1" fmla="val -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2"/>
          <p:cNvCxnSpPr/>
          <p:nvPr/>
        </p:nvCxnSpPr>
        <p:spPr>
          <a:xfrm rot="5400000" flipH="1" flipV="1">
            <a:off x="4703069" y="-407448"/>
            <a:ext cx="530970" cy="5322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0473" y="3898506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MSR </a:t>
            </a:r>
          </a:p>
          <a:p>
            <a:pPr algn="ctr"/>
            <a:r>
              <a:rPr lang="en-US" dirty="0" smtClean="0"/>
              <a:t>Researcher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36224" y="389477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89330" y="483572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77317" y="26302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GH Torrent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50570" y="388962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09395" y="38767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76648" y="3898506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smtClean="0">
                <a:solidFill>
                  <a:schemeClr val="dk1"/>
                </a:solidFill>
              </a:rPr>
              <a:t>Evaluation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/>
              <a:t>Get source code of papers using one of the static analysis tasks in an MSR paper in the last 5 years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/>
              <a:t>Implement same static analysis task using GitLyzer API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 dirty="0"/>
              <a:t>Compare LOC to see if less work needed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960048" y="1052973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Ability to query source code and identify when particular objects were introduced.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Low barrier to entry into MSR by providing an API that will enable rapid prototyping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> 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Allows for development of  complicated tools based on analysis of source code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Repositories of Repositories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930" t="31203" r="28124" b="24129"/>
          <a:stretch/>
        </p:blipFill>
        <p:spPr>
          <a:xfrm>
            <a:off x="264559" y="1967393"/>
            <a:ext cx="4913616" cy="2768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0448" t="40773" r="53309" b="24350"/>
          <a:stretch/>
        </p:blipFill>
        <p:spPr>
          <a:xfrm>
            <a:off x="6287784" y="1920253"/>
            <a:ext cx="2763749" cy="2065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41501" t="24748" r="35745" b="68076"/>
          <a:stretch/>
        </p:blipFill>
        <p:spPr>
          <a:xfrm>
            <a:off x="6091024" y="3985359"/>
            <a:ext cx="2960509" cy="52499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76125" y="2952806"/>
            <a:ext cx="811659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 Analysis is KING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832" t="49350" r="27610" b="16275"/>
          <a:stretch/>
        </p:blipFill>
        <p:spPr>
          <a:xfrm>
            <a:off x="1619250" y="2057400"/>
            <a:ext cx="5667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Anatomy of a MSR Paper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487" t="40836" r="2701" b="35950"/>
          <a:stretch/>
        </p:blipFill>
        <p:spPr>
          <a:xfrm>
            <a:off x="471900" y="2324278"/>
            <a:ext cx="8126717" cy="1142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584" y="3533775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GHTorrent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2282" y="353377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Static/Dynamic analysis</a:t>
            </a:r>
          </a:p>
          <a:p>
            <a:r>
              <a:rPr lang="en-US" dirty="0" smtClean="0"/>
              <a:t>using various tools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0657" y="3533775"/>
            <a:ext cx="1688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Similarity Matching</a:t>
            </a:r>
          </a:p>
          <a:p>
            <a:r>
              <a:rPr lang="en-US" dirty="0" smtClean="0"/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334" y="353377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verification</a:t>
            </a:r>
          </a:p>
          <a:p>
            <a:r>
              <a:rPr lang="en-US" dirty="0" smtClean="0"/>
              <a:t>of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Available</a:t>
            </a:r>
            <a:endParaRPr lang="en-US" dirty="0"/>
          </a:p>
        </p:txBody>
      </p:sp>
      <p:pic>
        <p:nvPicPr>
          <p:cNvPr id="1026" name="Picture 2" descr="Image result for git a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3" t="2530" r="66415" b="70254"/>
          <a:stretch/>
        </p:blipFill>
        <p:spPr bwMode="auto">
          <a:xfrm>
            <a:off x="719189" y="2072659"/>
            <a:ext cx="1551398" cy="21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htor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45" y="2069445"/>
            <a:ext cx="2202807" cy="21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070" y="44731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Git</a:t>
            </a:r>
            <a:r>
              <a:rPr lang="en-US" sz="1800" dirty="0" smtClean="0"/>
              <a:t> API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427879" y="446997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GHTorrent</a:t>
            </a:r>
            <a:r>
              <a:rPr lang="en-US" sz="1800" dirty="0" smtClean="0"/>
              <a:t> DB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718" t="30396" r="50708" b="46285"/>
          <a:stretch/>
        </p:blipFill>
        <p:spPr>
          <a:xfrm>
            <a:off x="5432334" y="2072659"/>
            <a:ext cx="3609283" cy="2193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7952" y="446291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Tools used in MSR papers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92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Anatomy of a MSR Paper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487" t="40836" r="2701" b="35950"/>
          <a:stretch/>
        </p:blipFill>
        <p:spPr>
          <a:xfrm>
            <a:off x="471900" y="2324278"/>
            <a:ext cx="8126717" cy="1142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584" y="3533775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GHTorrent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2282" y="353377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Static/Dynamic analysis</a:t>
            </a:r>
          </a:p>
          <a:p>
            <a:r>
              <a:rPr lang="en-US" dirty="0" smtClean="0"/>
              <a:t>using various tools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0657" y="3533775"/>
            <a:ext cx="1688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Similarity Matching</a:t>
            </a:r>
          </a:p>
          <a:p>
            <a:r>
              <a:rPr lang="en-US" dirty="0" smtClean="0"/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334" y="353377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verification</a:t>
            </a:r>
          </a:p>
          <a:p>
            <a:r>
              <a:rPr lang="en-US" dirty="0" smtClean="0"/>
              <a:t>of 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3603" y="181852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???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green ti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55" y="1818525"/>
            <a:ext cx="56972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0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 smtClean="0"/>
              <a:t>Problem:</a:t>
            </a:r>
            <a:br>
              <a:rPr lang="en" dirty="0" smtClean="0"/>
            </a:br>
            <a:r>
              <a:rPr lang="en" dirty="0" smtClean="0"/>
              <a:t>Lack of a general purpose API to help MSR researchers analyze source code quickly and efficiently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Anatomy of a MSR Paper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487" t="40836" r="2701" b="35950"/>
          <a:stretch/>
        </p:blipFill>
        <p:spPr>
          <a:xfrm>
            <a:off x="471900" y="2324278"/>
            <a:ext cx="8126717" cy="11428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2307" y="2100350"/>
            <a:ext cx="6051367" cy="15906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4656" y="3914953"/>
            <a:ext cx="553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Lets package these tasks together as an API and provide them with</a:t>
            </a:r>
          </a:p>
          <a:p>
            <a:r>
              <a:rPr lang="en-US" i="1" dirty="0" smtClean="0"/>
              <a:t>MSR Researchers to use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22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Project objective: </a:t>
            </a:r>
            <a:endParaRPr sz="42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/>
              <a:t>Design and implement a general purpose API that allows MSR people to perform static </a:t>
            </a:r>
            <a:r>
              <a:rPr lang="en" sz="4200" dirty="0" smtClean="0"/>
              <a:t>analysis on github repos</a:t>
            </a:r>
            <a:endParaRPr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216</Words>
  <Application>Microsoft Office PowerPoint</Application>
  <PresentationFormat>On-screen Show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GitLyzer: Enabling efficient and simple program analysis of Software Repositories  </vt:lpstr>
      <vt:lpstr>Repositories of Repositories</vt:lpstr>
      <vt:lpstr>Source Code Analysis is KING</vt:lpstr>
      <vt:lpstr>Anatomy of a MSR Paper</vt:lpstr>
      <vt:lpstr>Tools Available</vt:lpstr>
      <vt:lpstr>Anatomy of a MSR Paper</vt:lpstr>
      <vt:lpstr>The Problem: Lack of a general purpose API to help MSR researchers analyze source code quickly and efficiently</vt:lpstr>
      <vt:lpstr>Anatomy of a MSR Paper</vt:lpstr>
      <vt:lpstr>Project objective:  Design and implement a general purpose API that allows MSR people to perform static analysis on github repos</vt:lpstr>
      <vt:lpstr>Architecture </vt:lpstr>
      <vt:lpstr>Trend analysis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GitLyzer: Enabling efficient and simple program analysis of Software Repositories  </dc:title>
  <cp:lastModifiedBy>Muhammad Shayan</cp:lastModifiedBy>
  <cp:revision>19</cp:revision>
  <dcterms:modified xsi:type="dcterms:W3CDTF">2018-01-30T22:03:45Z</dcterms:modified>
</cp:coreProperties>
</file>