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 id="2147483815" r:id="rId5"/>
  </p:sldMasterIdLst>
  <p:notesMasterIdLst>
    <p:notesMasterId r:id="rId14"/>
  </p:notesMasterIdLst>
  <p:handoutMasterIdLst>
    <p:handoutMasterId r:id="rId15"/>
  </p:handoutMasterIdLst>
  <p:sldIdLst>
    <p:sldId id="561" r:id="rId6"/>
    <p:sldId id="589" r:id="rId7"/>
    <p:sldId id="590" r:id="rId8"/>
    <p:sldId id="592" r:id="rId9"/>
    <p:sldId id="591" r:id="rId10"/>
    <p:sldId id="593" r:id="rId11"/>
    <p:sldId id="588" r:id="rId12"/>
    <p:sldId id="587" r:id="rId1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561"/>
          </p14:sldIdLst>
        </p14:section>
        <p14:section name="Content slides" id="{ABC50696-70A4-42A3-89B6-EF4213F9F71D}">
          <p14:sldIdLst>
            <p14:sldId id="589"/>
            <p14:sldId id="590"/>
            <p14:sldId id="592"/>
            <p14:sldId id="591"/>
            <p14:sldId id="593"/>
            <p14:sldId id="588"/>
            <p14:sldId id="58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0070AD"/>
    <a:srgbClr val="80B8D6"/>
    <a:srgbClr val="FF7E83"/>
    <a:srgbClr val="C7FF17"/>
    <a:srgbClr val="2B0A3D"/>
    <a:srgbClr val="E6E7E7"/>
    <a:srgbClr val="12ABDB"/>
    <a:srgbClr val="300B48"/>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76" autoAdjust="0"/>
    <p:restoredTop sz="95501" autoAdjust="0"/>
  </p:normalViewPr>
  <p:slideViewPr>
    <p:cSldViewPr>
      <p:cViewPr varScale="1">
        <p:scale>
          <a:sx n="70" d="100"/>
          <a:sy n="70" d="100"/>
        </p:scale>
        <p:origin x="1098" y="48"/>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23635"/>
    </p:cViewPr>
  </p:sorterViewPr>
  <p:notesViewPr>
    <p:cSldViewPr>
      <p:cViewPr varScale="1">
        <p:scale>
          <a:sx n="59" d="100"/>
          <a:sy n="59" d="100"/>
        </p:scale>
        <p:origin x="859"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slideMaster" Target="slideMasters/slideMaster3.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076ED-17F9-4617-AB1B-68097F3856D5}" type="doc">
      <dgm:prSet loTypeId="urn:microsoft.com/office/officeart/2005/8/layout/hierarchy3" loCatId="hierarchy" qsTypeId="urn:microsoft.com/office/officeart/2005/8/quickstyle/simple5" qsCatId="simple" csTypeId="urn:microsoft.com/office/officeart/2005/8/colors/accent1_2" csCatId="accent1" phldr="1"/>
      <dgm:spPr/>
      <dgm:t>
        <a:bodyPr/>
        <a:lstStyle/>
        <a:p>
          <a:endParaRPr lang="en-US"/>
        </a:p>
      </dgm:t>
    </dgm:pt>
    <dgm:pt modelId="{3D401285-70C1-4D7E-8DA5-7A79A17D8AF3}">
      <dgm:prSet phldrT="[Text]" custT="1"/>
      <dgm:spPr/>
      <dgm:t>
        <a:bodyPr/>
        <a:lstStyle/>
        <a:p>
          <a:r>
            <a:rPr lang="en-US" sz="1400" b="1" dirty="0"/>
            <a:t>SECTION 1 – PROPERTY COVERAGE</a:t>
          </a:r>
        </a:p>
      </dgm:t>
    </dgm:pt>
    <dgm:pt modelId="{9572CFA1-9754-4A1F-9AA7-43386E77E354}" type="parTrans" cxnId="{85FBD8B4-3751-4A81-AB26-FF20A4663319}">
      <dgm:prSet/>
      <dgm:spPr/>
      <dgm:t>
        <a:bodyPr/>
        <a:lstStyle/>
        <a:p>
          <a:endParaRPr lang="en-US"/>
        </a:p>
      </dgm:t>
    </dgm:pt>
    <dgm:pt modelId="{36B1560C-4171-4CF3-8CD6-61B325819E30}" type="sibTrans" cxnId="{85FBD8B4-3751-4A81-AB26-FF20A4663319}">
      <dgm:prSet/>
      <dgm:spPr/>
      <dgm:t>
        <a:bodyPr/>
        <a:lstStyle/>
        <a:p>
          <a:endParaRPr lang="en-US"/>
        </a:p>
      </dgm:t>
    </dgm:pt>
    <dgm:pt modelId="{AC277CC8-9890-41B8-9328-0C425545B784}">
      <dgm:prSet phldrT="[Text]" custT="1"/>
      <dgm:spPr/>
      <dgm:t>
        <a:bodyPr/>
        <a:lstStyle/>
        <a:p>
          <a:r>
            <a:rPr lang="en-US" sz="1200" b="1" dirty="0"/>
            <a:t>A – Dwelling</a:t>
          </a:r>
        </a:p>
      </dgm:t>
    </dgm:pt>
    <dgm:pt modelId="{63AE9C16-DAA6-46CF-AB58-D2FA53FBB5A7}" type="parTrans" cxnId="{82BA2F61-E417-4D4D-8A7B-E81601100EFD}">
      <dgm:prSet/>
      <dgm:spPr/>
      <dgm:t>
        <a:bodyPr/>
        <a:lstStyle/>
        <a:p>
          <a:endParaRPr lang="en-US" sz="1200" b="1"/>
        </a:p>
      </dgm:t>
    </dgm:pt>
    <dgm:pt modelId="{E1BC2FB0-ED24-4D6C-9433-47A89B5F8EFE}" type="sibTrans" cxnId="{82BA2F61-E417-4D4D-8A7B-E81601100EFD}">
      <dgm:prSet/>
      <dgm:spPr/>
      <dgm:t>
        <a:bodyPr/>
        <a:lstStyle/>
        <a:p>
          <a:endParaRPr lang="en-US"/>
        </a:p>
      </dgm:t>
    </dgm:pt>
    <dgm:pt modelId="{BD66A6B9-90B2-4E02-BE9D-F23E1B80AC21}">
      <dgm:prSet phldrT="[Text]" custT="1"/>
      <dgm:spPr/>
      <dgm:t>
        <a:bodyPr/>
        <a:lstStyle/>
        <a:p>
          <a:r>
            <a:rPr lang="en-US" sz="1200" b="1" dirty="0"/>
            <a:t>D – Loss of Use</a:t>
          </a:r>
        </a:p>
      </dgm:t>
    </dgm:pt>
    <dgm:pt modelId="{CE9A1BE6-6E0E-4998-84A6-64A50968A2E8}" type="parTrans" cxnId="{9D192ACD-8576-4551-B358-CE260435D100}">
      <dgm:prSet/>
      <dgm:spPr/>
      <dgm:t>
        <a:bodyPr/>
        <a:lstStyle/>
        <a:p>
          <a:endParaRPr lang="en-US" sz="1200" b="1"/>
        </a:p>
      </dgm:t>
    </dgm:pt>
    <dgm:pt modelId="{32159681-9D0C-42D3-BDFB-4B339C575F6C}" type="sibTrans" cxnId="{9D192ACD-8576-4551-B358-CE260435D100}">
      <dgm:prSet/>
      <dgm:spPr/>
      <dgm:t>
        <a:bodyPr/>
        <a:lstStyle/>
        <a:p>
          <a:endParaRPr lang="en-US"/>
        </a:p>
      </dgm:t>
    </dgm:pt>
    <dgm:pt modelId="{023CEC1D-D02C-43D6-AA27-FE1E57E49EBD}">
      <dgm:prSet phldrT="[Text]" custT="1"/>
      <dgm:spPr/>
      <dgm:t>
        <a:bodyPr/>
        <a:lstStyle/>
        <a:p>
          <a:r>
            <a:rPr lang="en-US" sz="1400" b="1" dirty="0"/>
            <a:t>SECTION 2 – LIABILITY COVERAGE</a:t>
          </a:r>
        </a:p>
      </dgm:t>
    </dgm:pt>
    <dgm:pt modelId="{47F3C214-7D4D-499B-B67D-89B9A2934D51}" type="parTrans" cxnId="{64A1C5DB-0C56-4BF5-BF71-B3409BF3A4B9}">
      <dgm:prSet/>
      <dgm:spPr/>
      <dgm:t>
        <a:bodyPr/>
        <a:lstStyle/>
        <a:p>
          <a:endParaRPr lang="en-US"/>
        </a:p>
      </dgm:t>
    </dgm:pt>
    <dgm:pt modelId="{D11532A6-A22E-43F6-B09E-338D40D81DE6}" type="sibTrans" cxnId="{64A1C5DB-0C56-4BF5-BF71-B3409BF3A4B9}">
      <dgm:prSet/>
      <dgm:spPr/>
      <dgm:t>
        <a:bodyPr/>
        <a:lstStyle/>
        <a:p>
          <a:endParaRPr lang="en-US"/>
        </a:p>
      </dgm:t>
    </dgm:pt>
    <dgm:pt modelId="{813ECF01-E0C2-4E54-8B60-E5A0659C0487}">
      <dgm:prSet phldrT="[Text]" custT="1"/>
      <dgm:spPr/>
      <dgm:t>
        <a:bodyPr/>
        <a:lstStyle/>
        <a:p>
          <a:r>
            <a:rPr lang="en-US" sz="1200" b="1" dirty="0"/>
            <a:t>E – Personal Liability</a:t>
          </a:r>
        </a:p>
      </dgm:t>
    </dgm:pt>
    <dgm:pt modelId="{A15A7FE9-4464-483D-A249-9A4F7F8709A4}" type="parTrans" cxnId="{8DB62FBD-BA60-4CAA-A44C-596AAF8C52C9}">
      <dgm:prSet/>
      <dgm:spPr/>
      <dgm:t>
        <a:bodyPr/>
        <a:lstStyle/>
        <a:p>
          <a:endParaRPr lang="en-US" sz="1200" b="1"/>
        </a:p>
      </dgm:t>
    </dgm:pt>
    <dgm:pt modelId="{88F73573-796B-479C-BB56-45E530DBB1D9}" type="sibTrans" cxnId="{8DB62FBD-BA60-4CAA-A44C-596AAF8C52C9}">
      <dgm:prSet/>
      <dgm:spPr/>
      <dgm:t>
        <a:bodyPr/>
        <a:lstStyle/>
        <a:p>
          <a:endParaRPr lang="en-US"/>
        </a:p>
      </dgm:t>
    </dgm:pt>
    <dgm:pt modelId="{248BE730-CAC1-4BE1-83FC-171223EEC5C6}">
      <dgm:prSet phldrT="[Text]" custT="1"/>
      <dgm:spPr/>
      <dgm:t>
        <a:bodyPr/>
        <a:lstStyle/>
        <a:p>
          <a:r>
            <a:rPr lang="en-US" sz="1200" b="1" dirty="0"/>
            <a:t>F – Medical </a:t>
          </a:r>
          <a:r>
            <a:rPr lang="en-US" sz="1200" b="1" dirty="0" smtClean="0"/>
            <a:t>  Payments </a:t>
          </a:r>
          <a:r>
            <a:rPr lang="en-US" sz="1200" b="1" dirty="0"/>
            <a:t>to Others</a:t>
          </a:r>
        </a:p>
      </dgm:t>
    </dgm:pt>
    <dgm:pt modelId="{67CC1D0B-2C41-42EC-93C0-AEBDA2D2F603}" type="parTrans" cxnId="{A3A554DC-8EEA-4C49-9E97-4099E0799439}">
      <dgm:prSet/>
      <dgm:spPr/>
      <dgm:t>
        <a:bodyPr/>
        <a:lstStyle/>
        <a:p>
          <a:endParaRPr lang="en-US" sz="1200" b="1"/>
        </a:p>
      </dgm:t>
    </dgm:pt>
    <dgm:pt modelId="{263C4E8F-A6B3-4EA1-9182-B9E7870389D7}" type="sibTrans" cxnId="{A3A554DC-8EEA-4C49-9E97-4099E0799439}">
      <dgm:prSet/>
      <dgm:spPr/>
      <dgm:t>
        <a:bodyPr/>
        <a:lstStyle/>
        <a:p>
          <a:endParaRPr lang="en-US"/>
        </a:p>
      </dgm:t>
    </dgm:pt>
    <dgm:pt modelId="{0C2A1B39-477A-4E97-9D8A-0658C160CC26}">
      <dgm:prSet phldrT="[Text]" custT="1"/>
      <dgm:spPr/>
      <dgm:t>
        <a:bodyPr/>
        <a:lstStyle/>
        <a:p>
          <a:r>
            <a:rPr lang="en-US" sz="1200" b="1" dirty="0"/>
            <a:t>C – Personal </a:t>
          </a:r>
          <a:r>
            <a:rPr lang="en-US" sz="1200" b="1" dirty="0" smtClean="0"/>
            <a:t> Property</a:t>
          </a:r>
          <a:endParaRPr lang="en-US" sz="1200" b="1" dirty="0"/>
        </a:p>
      </dgm:t>
    </dgm:pt>
    <dgm:pt modelId="{2F897A00-E328-4415-A19C-621FFE5D4FA8}" type="parTrans" cxnId="{2D48BA9A-6823-46DF-8000-5004301C988A}">
      <dgm:prSet/>
      <dgm:spPr/>
      <dgm:t>
        <a:bodyPr/>
        <a:lstStyle/>
        <a:p>
          <a:endParaRPr lang="en-US" b="1"/>
        </a:p>
      </dgm:t>
    </dgm:pt>
    <dgm:pt modelId="{CF2C7475-65D7-444D-921F-D855EABA4715}" type="sibTrans" cxnId="{2D48BA9A-6823-46DF-8000-5004301C988A}">
      <dgm:prSet/>
      <dgm:spPr/>
      <dgm:t>
        <a:bodyPr/>
        <a:lstStyle/>
        <a:p>
          <a:endParaRPr lang="en-US"/>
        </a:p>
      </dgm:t>
    </dgm:pt>
    <dgm:pt modelId="{0776D258-C9DB-40B6-8FAE-8307BB456FAF}">
      <dgm:prSet phldrT="[Text]" custT="1"/>
      <dgm:spPr/>
      <dgm:t>
        <a:bodyPr/>
        <a:lstStyle/>
        <a:p>
          <a:r>
            <a:rPr lang="en-US" sz="1200" b="1" dirty="0"/>
            <a:t>B – Other Structure</a:t>
          </a:r>
        </a:p>
      </dgm:t>
    </dgm:pt>
    <dgm:pt modelId="{B46BEB8E-AA23-438E-86D3-2E06414046FD}" type="parTrans" cxnId="{B79BC21A-D50A-446F-BEE2-88290D8A468E}">
      <dgm:prSet/>
      <dgm:spPr/>
      <dgm:t>
        <a:bodyPr/>
        <a:lstStyle/>
        <a:p>
          <a:endParaRPr lang="en-US" b="1"/>
        </a:p>
      </dgm:t>
    </dgm:pt>
    <dgm:pt modelId="{EA3C4FE8-A890-4446-BAC2-F70BAF557A1E}" type="sibTrans" cxnId="{B79BC21A-D50A-446F-BEE2-88290D8A468E}">
      <dgm:prSet/>
      <dgm:spPr/>
      <dgm:t>
        <a:bodyPr/>
        <a:lstStyle/>
        <a:p>
          <a:endParaRPr lang="en-US"/>
        </a:p>
      </dgm:t>
    </dgm:pt>
    <dgm:pt modelId="{5EDC985E-6C82-47B2-81F3-22998A241F1A}" type="pres">
      <dgm:prSet presAssocID="{9D0076ED-17F9-4617-AB1B-68097F3856D5}" presName="diagram" presStyleCnt="0">
        <dgm:presLayoutVars>
          <dgm:chPref val="1"/>
          <dgm:dir/>
          <dgm:animOne val="branch"/>
          <dgm:animLvl val="lvl"/>
          <dgm:resizeHandles/>
        </dgm:presLayoutVars>
      </dgm:prSet>
      <dgm:spPr/>
      <dgm:t>
        <a:bodyPr/>
        <a:lstStyle/>
        <a:p>
          <a:endParaRPr lang="en-US"/>
        </a:p>
      </dgm:t>
    </dgm:pt>
    <dgm:pt modelId="{3F34A0ED-6979-472B-BF18-6A49DF6454E4}" type="pres">
      <dgm:prSet presAssocID="{3D401285-70C1-4D7E-8DA5-7A79A17D8AF3}" presName="root" presStyleCnt="0"/>
      <dgm:spPr/>
    </dgm:pt>
    <dgm:pt modelId="{BCA3B462-7F39-47AB-ACA7-E2E75B6DE175}" type="pres">
      <dgm:prSet presAssocID="{3D401285-70C1-4D7E-8DA5-7A79A17D8AF3}" presName="rootComposite" presStyleCnt="0"/>
      <dgm:spPr/>
    </dgm:pt>
    <dgm:pt modelId="{D8FA23D1-50D5-47B9-ACCB-9C8D02667A06}" type="pres">
      <dgm:prSet presAssocID="{3D401285-70C1-4D7E-8DA5-7A79A17D8AF3}" presName="rootText" presStyleLbl="node1" presStyleIdx="0" presStyleCnt="2" custScaleX="195277" custLinFactNeighborX="-4085" custLinFactNeighborY="8376"/>
      <dgm:spPr/>
      <dgm:t>
        <a:bodyPr/>
        <a:lstStyle/>
        <a:p>
          <a:endParaRPr lang="en-US"/>
        </a:p>
      </dgm:t>
    </dgm:pt>
    <dgm:pt modelId="{99EBEA5C-34E3-4CAD-9463-66D1EE67030F}" type="pres">
      <dgm:prSet presAssocID="{3D401285-70C1-4D7E-8DA5-7A79A17D8AF3}" presName="rootConnector" presStyleLbl="node1" presStyleIdx="0" presStyleCnt="2"/>
      <dgm:spPr/>
      <dgm:t>
        <a:bodyPr/>
        <a:lstStyle/>
        <a:p>
          <a:endParaRPr lang="en-US"/>
        </a:p>
      </dgm:t>
    </dgm:pt>
    <dgm:pt modelId="{410307FE-7AC2-4D25-8676-72CC17E65DCA}" type="pres">
      <dgm:prSet presAssocID="{3D401285-70C1-4D7E-8DA5-7A79A17D8AF3}" presName="childShape" presStyleCnt="0"/>
      <dgm:spPr/>
    </dgm:pt>
    <dgm:pt modelId="{FC05330E-1AAD-40B7-843D-6BAF64199BA2}" type="pres">
      <dgm:prSet presAssocID="{63AE9C16-DAA6-46CF-AB58-D2FA53FBB5A7}" presName="Name13" presStyleLbl="parChTrans1D2" presStyleIdx="0" presStyleCnt="6"/>
      <dgm:spPr/>
      <dgm:t>
        <a:bodyPr/>
        <a:lstStyle/>
        <a:p>
          <a:endParaRPr lang="en-US"/>
        </a:p>
      </dgm:t>
    </dgm:pt>
    <dgm:pt modelId="{9EC2FC62-72BE-4A40-93A1-4CD08B8BBD6D}" type="pres">
      <dgm:prSet presAssocID="{AC277CC8-9890-41B8-9328-0C425545B784}" presName="childText" presStyleLbl="bgAcc1" presStyleIdx="0" presStyleCnt="6">
        <dgm:presLayoutVars>
          <dgm:bulletEnabled val="1"/>
        </dgm:presLayoutVars>
      </dgm:prSet>
      <dgm:spPr/>
      <dgm:t>
        <a:bodyPr/>
        <a:lstStyle/>
        <a:p>
          <a:endParaRPr lang="en-US"/>
        </a:p>
      </dgm:t>
    </dgm:pt>
    <dgm:pt modelId="{714678CA-840A-4110-8350-7531D1F0BBCF}" type="pres">
      <dgm:prSet presAssocID="{B46BEB8E-AA23-438E-86D3-2E06414046FD}" presName="Name13" presStyleLbl="parChTrans1D2" presStyleIdx="1" presStyleCnt="6"/>
      <dgm:spPr/>
      <dgm:t>
        <a:bodyPr/>
        <a:lstStyle/>
        <a:p>
          <a:endParaRPr lang="en-US"/>
        </a:p>
      </dgm:t>
    </dgm:pt>
    <dgm:pt modelId="{2FE1881D-F83E-471A-8549-BC90ABCAF3DD}" type="pres">
      <dgm:prSet presAssocID="{0776D258-C9DB-40B6-8FAE-8307BB456FAF}" presName="childText" presStyleLbl="bgAcc1" presStyleIdx="1" presStyleCnt="6">
        <dgm:presLayoutVars>
          <dgm:bulletEnabled val="1"/>
        </dgm:presLayoutVars>
      </dgm:prSet>
      <dgm:spPr/>
      <dgm:t>
        <a:bodyPr/>
        <a:lstStyle/>
        <a:p>
          <a:endParaRPr lang="en-US"/>
        </a:p>
      </dgm:t>
    </dgm:pt>
    <dgm:pt modelId="{A94F9850-499D-4612-A6BA-3CDF81E1078F}" type="pres">
      <dgm:prSet presAssocID="{2F897A00-E328-4415-A19C-621FFE5D4FA8}" presName="Name13" presStyleLbl="parChTrans1D2" presStyleIdx="2" presStyleCnt="6"/>
      <dgm:spPr/>
      <dgm:t>
        <a:bodyPr/>
        <a:lstStyle/>
        <a:p>
          <a:endParaRPr lang="en-US"/>
        </a:p>
      </dgm:t>
    </dgm:pt>
    <dgm:pt modelId="{371EC0B6-AE1B-4DEA-AE8A-F2E7FF21A72E}" type="pres">
      <dgm:prSet presAssocID="{0C2A1B39-477A-4E97-9D8A-0658C160CC26}" presName="childText" presStyleLbl="bgAcc1" presStyleIdx="2" presStyleCnt="6">
        <dgm:presLayoutVars>
          <dgm:bulletEnabled val="1"/>
        </dgm:presLayoutVars>
      </dgm:prSet>
      <dgm:spPr/>
      <dgm:t>
        <a:bodyPr/>
        <a:lstStyle/>
        <a:p>
          <a:endParaRPr lang="en-US"/>
        </a:p>
      </dgm:t>
    </dgm:pt>
    <dgm:pt modelId="{F227AD3D-5A92-4D14-987C-EDC8E262CD4F}" type="pres">
      <dgm:prSet presAssocID="{CE9A1BE6-6E0E-4998-84A6-64A50968A2E8}" presName="Name13" presStyleLbl="parChTrans1D2" presStyleIdx="3" presStyleCnt="6"/>
      <dgm:spPr/>
      <dgm:t>
        <a:bodyPr/>
        <a:lstStyle/>
        <a:p>
          <a:endParaRPr lang="en-US"/>
        </a:p>
      </dgm:t>
    </dgm:pt>
    <dgm:pt modelId="{C5B30AD6-A079-4CCB-A4D0-658B17539A65}" type="pres">
      <dgm:prSet presAssocID="{BD66A6B9-90B2-4E02-BE9D-F23E1B80AC21}" presName="childText" presStyleLbl="bgAcc1" presStyleIdx="3" presStyleCnt="6">
        <dgm:presLayoutVars>
          <dgm:bulletEnabled val="1"/>
        </dgm:presLayoutVars>
      </dgm:prSet>
      <dgm:spPr/>
      <dgm:t>
        <a:bodyPr/>
        <a:lstStyle/>
        <a:p>
          <a:endParaRPr lang="en-US"/>
        </a:p>
      </dgm:t>
    </dgm:pt>
    <dgm:pt modelId="{E87E1205-DD83-4330-A733-079489BB8EE7}" type="pres">
      <dgm:prSet presAssocID="{023CEC1D-D02C-43D6-AA27-FE1E57E49EBD}" presName="root" presStyleCnt="0"/>
      <dgm:spPr/>
    </dgm:pt>
    <dgm:pt modelId="{F1099DA5-25C6-485C-B0E7-8A89F4770D77}" type="pres">
      <dgm:prSet presAssocID="{023CEC1D-D02C-43D6-AA27-FE1E57E49EBD}" presName="rootComposite" presStyleCnt="0"/>
      <dgm:spPr/>
    </dgm:pt>
    <dgm:pt modelId="{215E604E-CFF3-40C7-84C6-DF03B8D9A27B}" type="pres">
      <dgm:prSet presAssocID="{023CEC1D-D02C-43D6-AA27-FE1E57E49EBD}" presName="rootText" presStyleLbl="node1" presStyleIdx="1" presStyleCnt="2" custScaleX="183307" custLinFactNeighborX="1019" custLinFactNeighborY="12398"/>
      <dgm:spPr/>
      <dgm:t>
        <a:bodyPr/>
        <a:lstStyle/>
        <a:p>
          <a:endParaRPr lang="en-US"/>
        </a:p>
      </dgm:t>
    </dgm:pt>
    <dgm:pt modelId="{88614F58-C9CC-4FF1-AFF2-ACBBCEDE038A}" type="pres">
      <dgm:prSet presAssocID="{023CEC1D-D02C-43D6-AA27-FE1E57E49EBD}" presName="rootConnector" presStyleLbl="node1" presStyleIdx="1" presStyleCnt="2"/>
      <dgm:spPr/>
      <dgm:t>
        <a:bodyPr/>
        <a:lstStyle/>
        <a:p>
          <a:endParaRPr lang="en-US"/>
        </a:p>
      </dgm:t>
    </dgm:pt>
    <dgm:pt modelId="{972124EE-3CD9-41D6-8140-2AA1E113E6E4}" type="pres">
      <dgm:prSet presAssocID="{023CEC1D-D02C-43D6-AA27-FE1E57E49EBD}" presName="childShape" presStyleCnt="0"/>
      <dgm:spPr/>
    </dgm:pt>
    <dgm:pt modelId="{5A72D9C3-E1CB-48C2-9BED-D56C8E5BDCAF}" type="pres">
      <dgm:prSet presAssocID="{A15A7FE9-4464-483D-A249-9A4F7F8709A4}" presName="Name13" presStyleLbl="parChTrans1D2" presStyleIdx="4" presStyleCnt="6"/>
      <dgm:spPr/>
      <dgm:t>
        <a:bodyPr/>
        <a:lstStyle/>
        <a:p>
          <a:endParaRPr lang="en-US"/>
        </a:p>
      </dgm:t>
    </dgm:pt>
    <dgm:pt modelId="{7EA0B3D3-FA51-46C0-A17C-3183DB212505}" type="pres">
      <dgm:prSet presAssocID="{813ECF01-E0C2-4E54-8B60-E5A0659C0487}" presName="childText" presStyleLbl="bgAcc1" presStyleIdx="4" presStyleCnt="6">
        <dgm:presLayoutVars>
          <dgm:bulletEnabled val="1"/>
        </dgm:presLayoutVars>
      </dgm:prSet>
      <dgm:spPr/>
      <dgm:t>
        <a:bodyPr/>
        <a:lstStyle/>
        <a:p>
          <a:endParaRPr lang="en-US"/>
        </a:p>
      </dgm:t>
    </dgm:pt>
    <dgm:pt modelId="{BC17AA24-6FB9-48CB-8B89-680DBAF922A8}" type="pres">
      <dgm:prSet presAssocID="{67CC1D0B-2C41-42EC-93C0-AEBDA2D2F603}" presName="Name13" presStyleLbl="parChTrans1D2" presStyleIdx="5" presStyleCnt="6"/>
      <dgm:spPr/>
      <dgm:t>
        <a:bodyPr/>
        <a:lstStyle/>
        <a:p>
          <a:endParaRPr lang="en-US"/>
        </a:p>
      </dgm:t>
    </dgm:pt>
    <dgm:pt modelId="{C5418945-BC92-49DB-A4DC-8B02EA0E47D1}" type="pres">
      <dgm:prSet presAssocID="{248BE730-CAC1-4BE1-83FC-171223EEC5C6}" presName="childText" presStyleLbl="bgAcc1" presStyleIdx="5" presStyleCnt="6">
        <dgm:presLayoutVars>
          <dgm:bulletEnabled val="1"/>
        </dgm:presLayoutVars>
      </dgm:prSet>
      <dgm:spPr/>
      <dgm:t>
        <a:bodyPr/>
        <a:lstStyle/>
        <a:p>
          <a:endParaRPr lang="en-US"/>
        </a:p>
      </dgm:t>
    </dgm:pt>
  </dgm:ptLst>
  <dgm:cxnLst>
    <dgm:cxn modelId="{8DB62FBD-BA60-4CAA-A44C-596AAF8C52C9}" srcId="{023CEC1D-D02C-43D6-AA27-FE1E57E49EBD}" destId="{813ECF01-E0C2-4E54-8B60-E5A0659C0487}" srcOrd="0" destOrd="0" parTransId="{A15A7FE9-4464-483D-A249-9A4F7F8709A4}" sibTransId="{88F73573-796B-479C-BB56-45E530DBB1D9}"/>
    <dgm:cxn modelId="{92FE8ED9-9B23-4594-8387-B812F45B8964}" type="presOf" srcId="{67CC1D0B-2C41-42EC-93C0-AEBDA2D2F603}" destId="{BC17AA24-6FB9-48CB-8B89-680DBAF922A8}" srcOrd="0" destOrd="0" presId="urn:microsoft.com/office/officeart/2005/8/layout/hierarchy3"/>
    <dgm:cxn modelId="{A3A554DC-8EEA-4C49-9E97-4099E0799439}" srcId="{023CEC1D-D02C-43D6-AA27-FE1E57E49EBD}" destId="{248BE730-CAC1-4BE1-83FC-171223EEC5C6}" srcOrd="1" destOrd="0" parTransId="{67CC1D0B-2C41-42EC-93C0-AEBDA2D2F603}" sibTransId="{263C4E8F-A6B3-4EA1-9182-B9E7870389D7}"/>
    <dgm:cxn modelId="{F80452C7-4A6F-4A55-AB46-C4F80048BCA6}" type="presOf" srcId="{BD66A6B9-90B2-4E02-BE9D-F23E1B80AC21}" destId="{C5B30AD6-A079-4CCB-A4D0-658B17539A65}" srcOrd="0" destOrd="0" presId="urn:microsoft.com/office/officeart/2005/8/layout/hierarchy3"/>
    <dgm:cxn modelId="{555ECF21-B3F0-40E2-9C00-BF567DF3E818}" type="presOf" srcId="{CE9A1BE6-6E0E-4998-84A6-64A50968A2E8}" destId="{F227AD3D-5A92-4D14-987C-EDC8E262CD4F}" srcOrd="0" destOrd="0" presId="urn:microsoft.com/office/officeart/2005/8/layout/hierarchy3"/>
    <dgm:cxn modelId="{2E21D707-0C7A-4D22-A603-3A8C530349FB}" type="presOf" srcId="{3D401285-70C1-4D7E-8DA5-7A79A17D8AF3}" destId="{D8FA23D1-50D5-47B9-ACCB-9C8D02667A06}" srcOrd="0" destOrd="0" presId="urn:microsoft.com/office/officeart/2005/8/layout/hierarchy3"/>
    <dgm:cxn modelId="{97E87A14-BCA2-4074-B503-E6E77B848BF6}" type="presOf" srcId="{2F897A00-E328-4415-A19C-621FFE5D4FA8}" destId="{A94F9850-499D-4612-A6BA-3CDF81E1078F}" srcOrd="0" destOrd="0" presId="urn:microsoft.com/office/officeart/2005/8/layout/hierarchy3"/>
    <dgm:cxn modelId="{B8DA45D7-ABBC-41E7-ADF0-ED23662D5D27}" type="presOf" srcId="{0776D258-C9DB-40B6-8FAE-8307BB456FAF}" destId="{2FE1881D-F83E-471A-8549-BC90ABCAF3DD}" srcOrd="0" destOrd="0" presId="urn:microsoft.com/office/officeart/2005/8/layout/hierarchy3"/>
    <dgm:cxn modelId="{D17EE99B-C935-4E45-B2E0-6646BC387FB8}" type="presOf" srcId="{63AE9C16-DAA6-46CF-AB58-D2FA53FBB5A7}" destId="{FC05330E-1AAD-40B7-843D-6BAF64199BA2}" srcOrd="0" destOrd="0" presId="urn:microsoft.com/office/officeart/2005/8/layout/hierarchy3"/>
    <dgm:cxn modelId="{FA44AC52-BCA0-4165-B344-464DCC402238}" type="presOf" srcId="{3D401285-70C1-4D7E-8DA5-7A79A17D8AF3}" destId="{99EBEA5C-34E3-4CAD-9463-66D1EE67030F}" srcOrd="1" destOrd="0" presId="urn:microsoft.com/office/officeart/2005/8/layout/hierarchy3"/>
    <dgm:cxn modelId="{043E09E3-4645-43D0-B6AB-038B0CD16B7C}" type="presOf" srcId="{023CEC1D-D02C-43D6-AA27-FE1E57E49EBD}" destId="{215E604E-CFF3-40C7-84C6-DF03B8D9A27B}" srcOrd="0" destOrd="0" presId="urn:microsoft.com/office/officeart/2005/8/layout/hierarchy3"/>
    <dgm:cxn modelId="{A4C7545F-3789-4476-9F05-4524F6E7D86C}" type="presOf" srcId="{023CEC1D-D02C-43D6-AA27-FE1E57E49EBD}" destId="{88614F58-C9CC-4FF1-AFF2-ACBBCEDE038A}" srcOrd="1" destOrd="0" presId="urn:microsoft.com/office/officeart/2005/8/layout/hierarchy3"/>
    <dgm:cxn modelId="{85FBD8B4-3751-4A81-AB26-FF20A4663319}" srcId="{9D0076ED-17F9-4617-AB1B-68097F3856D5}" destId="{3D401285-70C1-4D7E-8DA5-7A79A17D8AF3}" srcOrd="0" destOrd="0" parTransId="{9572CFA1-9754-4A1F-9AA7-43386E77E354}" sibTransId="{36B1560C-4171-4CF3-8CD6-61B325819E30}"/>
    <dgm:cxn modelId="{2D48BA9A-6823-46DF-8000-5004301C988A}" srcId="{3D401285-70C1-4D7E-8DA5-7A79A17D8AF3}" destId="{0C2A1B39-477A-4E97-9D8A-0658C160CC26}" srcOrd="2" destOrd="0" parTransId="{2F897A00-E328-4415-A19C-621FFE5D4FA8}" sibTransId="{CF2C7475-65D7-444D-921F-D855EABA4715}"/>
    <dgm:cxn modelId="{9D192ACD-8576-4551-B358-CE260435D100}" srcId="{3D401285-70C1-4D7E-8DA5-7A79A17D8AF3}" destId="{BD66A6B9-90B2-4E02-BE9D-F23E1B80AC21}" srcOrd="3" destOrd="0" parTransId="{CE9A1BE6-6E0E-4998-84A6-64A50968A2E8}" sibTransId="{32159681-9D0C-42D3-BDFB-4B339C575F6C}"/>
    <dgm:cxn modelId="{E34F3ACE-0073-4C89-BD4A-FA4FC5296D2D}" type="presOf" srcId="{9D0076ED-17F9-4617-AB1B-68097F3856D5}" destId="{5EDC985E-6C82-47B2-81F3-22998A241F1A}" srcOrd="0" destOrd="0" presId="urn:microsoft.com/office/officeart/2005/8/layout/hierarchy3"/>
    <dgm:cxn modelId="{93C42474-5908-4BB0-B013-8E261A25CCF1}" type="presOf" srcId="{B46BEB8E-AA23-438E-86D3-2E06414046FD}" destId="{714678CA-840A-4110-8350-7531D1F0BBCF}" srcOrd="0" destOrd="0" presId="urn:microsoft.com/office/officeart/2005/8/layout/hierarchy3"/>
    <dgm:cxn modelId="{D5F249F0-513B-4C4A-A777-5F1A6FBE8BBE}" type="presOf" srcId="{A15A7FE9-4464-483D-A249-9A4F7F8709A4}" destId="{5A72D9C3-E1CB-48C2-9BED-D56C8E5BDCAF}" srcOrd="0" destOrd="0" presId="urn:microsoft.com/office/officeart/2005/8/layout/hierarchy3"/>
    <dgm:cxn modelId="{C4AF4527-9146-4517-BA91-368DC53CB65F}" type="presOf" srcId="{AC277CC8-9890-41B8-9328-0C425545B784}" destId="{9EC2FC62-72BE-4A40-93A1-4CD08B8BBD6D}" srcOrd="0" destOrd="0" presId="urn:microsoft.com/office/officeart/2005/8/layout/hierarchy3"/>
    <dgm:cxn modelId="{82BA2F61-E417-4D4D-8A7B-E81601100EFD}" srcId="{3D401285-70C1-4D7E-8DA5-7A79A17D8AF3}" destId="{AC277CC8-9890-41B8-9328-0C425545B784}" srcOrd="0" destOrd="0" parTransId="{63AE9C16-DAA6-46CF-AB58-D2FA53FBB5A7}" sibTransId="{E1BC2FB0-ED24-4D6C-9433-47A89B5F8EFE}"/>
    <dgm:cxn modelId="{64A1C5DB-0C56-4BF5-BF71-B3409BF3A4B9}" srcId="{9D0076ED-17F9-4617-AB1B-68097F3856D5}" destId="{023CEC1D-D02C-43D6-AA27-FE1E57E49EBD}" srcOrd="1" destOrd="0" parTransId="{47F3C214-7D4D-499B-B67D-89B9A2934D51}" sibTransId="{D11532A6-A22E-43F6-B09E-338D40D81DE6}"/>
    <dgm:cxn modelId="{B79BC21A-D50A-446F-BEE2-88290D8A468E}" srcId="{3D401285-70C1-4D7E-8DA5-7A79A17D8AF3}" destId="{0776D258-C9DB-40B6-8FAE-8307BB456FAF}" srcOrd="1" destOrd="0" parTransId="{B46BEB8E-AA23-438E-86D3-2E06414046FD}" sibTransId="{EA3C4FE8-A890-4446-BAC2-F70BAF557A1E}"/>
    <dgm:cxn modelId="{25900338-3857-452C-B5B9-C1D847FC8291}" type="presOf" srcId="{813ECF01-E0C2-4E54-8B60-E5A0659C0487}" destId="{7EA0B3D3-FA51-46C0-A17C-3183DB212505}" srcOrd="0" destOrd="0" presId="urn:microsoft.com/office/officeart/2005/8/layout/hierarchy3"/>
    <dgm:cxn modelId="{266A355D-1F4A-4BC9-A198-C512060CBF2C}" type="presOf" srcId="{0C2A1B39-477A-4E97-9D8A-0658C160CC26}" destId="{371EC0B6-AE1B-4DEA-AE8A-F2E7FF21A72E}" srcOrd="0" destOrd="0" presId="urn:microsoft.com/office/officeart/2005/8/layout/hierarchy3"/>
    <dgm:cxn modelId="{6C0F8CEB-4A5C-4C6B-A87D-97AAA6C1410D}" type="presOf" srcId="{248BE730-CAC1-4BE1-83FC-171223EEC5C6}" destId="{C5418945-BC92-49DB-A4DC-8B02EA0E47D1}" srcOrd="0" destOrd="0" presId="urn:microsoft.com/office/officeart/2005/8/layout/hierarchy3"/>
    <dgm:cxn modelId="{0DC54E36-E385-4D11-B2D5-E432B55D851E}" type="presParOf" srcId="{5EDC985E-6C82-47B2-81F3-22998A241F1A}" destId="{3F34A0ED-6979-472B-BF18-6A49DF6454E4}" srcOrd="0" destOrd="0" presId="urn:microsoft.com/office/officeart/2005/8/layout/hierarchy3"/>
    <dgm:cxn modelId="{58BC85A0-F489-4A65-B6FC-244CF342DED5}" type="presParOf" srcId="{3F34A0ED-6979-472B-BF18-6A49DF6454E4}" destId="{BCA3B462-7F39-47AB-ACA7-E2E75B6DE175}" srcOrd="0" destOrd="0" presId="urn:microsoft.com/office/officeart/2005/8/layout/hierarchy3"/>
    <dgm:cxn modelId="{BA18FDD9-8C87-4249-A262-B47F2B04B53F}" type="presParOf" srcId="{BCA3B462-7F39-47AB-ACA7-E2E75B6DE175}" destId="{D8FA23D1-50D5-47B9-ACCB-9C8D02667A06}" srcOrd="0" destOrd="0" presId="urn:microsoft.com/office/officeart/2005/8/layout/hierarchy3"/>
    <dgm:cxn modelId="{6EB2B9D0-48B0-4258-BB55-73F9214D065B}" type="presParOf" srcId="{BCA3B462-7F39-47AB-ACA7-E2E75B6DE175}" destId="{99EBEA5C-34E3-4CAD-9463-66D1EE67030F}" srcOrd="1" destOrd="0" presId="urn:microsoft.com/office/officeart/2005/8/layout/hierarchy3"/>
    <dgm:cxn modelId="{9ED32D4F-F85A-4EE9-8C43-7D73A4660EA2}" type="presParOf" srcId="{3F34A0ED-6979-472B-BF18-6A49DF6454E4}" destId="{410307FE-7AC2-4D25-8676-72CC17E65DCA}" srcOrd="1" destOrd="0" presId="urn:microsoft.com/office/officeart/2005/8/layout/hierarchy3"/>
    <dgm:cxn modelId="{E05D3725-5B5D-4C1E-8B55-816DE8916AF5}" type="presParOf" srcId="{410307FE-7AC2-4D25-8676-72CC17E65DCA}" destId="{FC05330E-1AAD-40B7-843D-6BAF64199BA2}" srcOrd="0" destOrd="0" presId="urn:microsoft.com/office/officeart/2005/8/layout/hierarchy3"/>
    <dgm:cxn modelId="{40D80B15-C94B-4643-A7CB-89B1A57026BF}" type="presParOf" srcId="{410307FE-7AC2-4D25-8676-72CC17E65DCA}" destId="{9EC2FC62-72BE-4A40-93A1-4CD08B8BBD6D}" srcOrd="1" destOrd="0" presId="urn:microsoft.com/office/officeart/2005/8/layout/hierarchy3"/>
    <dgm:cxn modelId="{F17087AC-C5DF-4924-8CC3-1D9016EDEF8C}" type="presParOf" srcId="{410307FE-7AC2-4D25-8676-72CC17E65DCA}" destId="{714678CA-840A-4110-8350-7531D1F0BBCF}" srcOrd="2" destOrd="0" presId="urn:microsoft.com/office/officeart/2005/8/layout/hierarchy3"/>
    <dgm:cxn modelId="{7CB935E3-59C2-404B-BE20-F1AAC6DB7290}" type="presParOf" srcId="{410307FE-7AC2-4D25-8676-72CC17E65DCA}" destId="{2FE1881D-F83E-471A-8549-BC90ABCAF3DD}" srcOrd="3" destOrd="0" presId="urn:microsoft.com/office/officeart/2005/8/layout/hierarchy3"/>
    <dgm:cxn modelId="{1A1D1263-BF5A-42E2-A683-6C1BC3BC05EB}" type="presParOf" srcId="{410307FE-7AC2-4D25-8676-72CC17E65DCA}" destId="{A94F9850-499D-4612-A6BA-3CDF81E1078F}" srcOrd="4" destOrd="0" presId="urn:microsoft.com/office/officeart/2005/8/layout/hierarchy3"/>
    <dgm:cxn modelId="{8697CE1F-0192-4F6B-9531-8D7FD89CE749}" type="presParOf" srcId="{410307FE-7AC2-4D25-8676-72CC17E65DCA}" destId="{371EC0B6-AE1B-4DEA-AE8A-F2E7FF21A72E}" srcOrd="5" destOrd="0" presId="urn:microsoft.com/office/officeart/2005/8/layout/hierarchy3"/>
    <dgm:cxn modelId="{3E5E7D31-7560-4F88-A99E-AAA97D3DFF70}" type="presParOf" srcId="{410307FE-7AC2-4D25-8676-72CC17E65DCA}" destId="{F227AD3D-5A92-4D14-987C-EDC8E262CD4F}" srcOrd="6" destOrd="0" presId="urn:microsoft.com/office/officeart/2005/8/layout/hierarchy3"/>
    <dgm:cxn modelId="{CF1AE6D9-9E35-4D65-8399-05F91C6D83EC}" type="presParOf" srcId="{410307FE-7AC2-4D25-8676-72CC17E65DCA}" destId="{C5B30AD6-A079-4CCB-A4D0-658B17539A65}" srcOrd="7" destOrd="0" presId="urn:microsoft.com/office/officeart/2005/8/layout/hierarchy3"/>
    <dgm:cxn modelId="{15FBB635-E220-4860-8BC0-3DA1710A1A85}" type="presParOf" srcId="{5EDC985E-6C82-47B2-81F3-22998A241F1A}" destId="{E87E1205-DD83-4330-A733-079489BB8EE7}" srcOrd="1" destOrd="0" presId="urn:microsoft.com/office/officeart/2005/8/layout/hierarchy3"/>
    <dgm:cxn modelId="{6E887D17-A646-4BC2-A252-DD1CD795C417}" type="presParOf" srcId="{E87E1205-DD83-4330-A733-079489BB8EE7}" destId="{F1099DA5-25C6-485C-B0E7-8A89F4770D77}" srcOrd="0" destOrd="0" presId="urn:microsoft.com/office/officeart/2005/8/layout/hierarchy3"/>
    <dgm:cxn modelId="{97272343-1A9B-425B-A96B-3807F416C553}" type="presParOf" srcId="{F1099DA5-25C6-485C-B0E7-8A89F4770D77}" destId="{215E604E-CFF3-40C7-84C6-DF03B8D9A27B}" srcOrd="0" destOrd="0" presId="urn:microsoft.com/office/officeart/2005/8/layout/hierarchy3"/>
    <dgm:cxn modelId="{B1368B08-1FB5-407E-8695-75C0DCE9E24A}" type="presParOf" srcId="{F1099DA5-25C6-485C-B0E7-8A89F4770D77}" destId="{88614F58-C9CC-4FF1-AFF2-ACBBCEDE038A}" srcOrd="1" destOrd="0" presId="urn:microsoft.com/office/officeart/2005/8/layout/hierarchy3"/>
    <dgm:cxn modelId="{B96744DC-9A98-44B9-9D19-5C2B2BBA250F}" type="presParOf" srcId="{E87E1205-DD83-4330-A733-079489BB8EE7}" destId="{972124EE-3CD9-41D6-8140-2AA1E113E6E4}" srcOrd="1" destOrd="0" presId="urn:microsoft.com/office/officeart/2005/8/layout/hierarchy3"/>
    <dgm:cxn modelId="{16139DC3-08C1-4885-85C1-BD70DD1BDCE0}" type="presParOf" srcId="{972124EE-3CD9-41D6-8140-2AA1E113E6E4}" destId="{5A72D9C3-E1CB-48C2-9BED-D56C8E5BDCAF}" srcOrd="0" destOrd="0" presId="urn:microsoft.com/office/officeart/2005/8/layout/hierarchy3"/>
    <dgm:cxn modelId="{8E518A05-F327-4378-8BE5-90B43A73941F}" type="presParOf" srcId="{972124EE-3CD9-41D6-8140-2AA1E113E6E4}" destId="{7EA0B3D3-FA51-46C0-A17C-3183DB212505}" srcOrd="1" destOrd="0" presId="urn:microsoft.com/office/officeart/2005/8/layout/hierarchy3"/>
    <dgm:cxn modelId="{77187423-C14E-4721-8CDE-518BCE596BCB}" type="presParOf" srcId="{972124EE-3CD9-41D6-8140-2AA1E113E6E4}" destId="{BC17AA24-6FB9-48CB-8B89-680DBAF922A8}" srcOrd="2" destOrd="0" presId="urn:microsoft.com/office/officeart/2005/8/layout/hierarchy3"/>
    <dgm:cxn modelId="{4D8E0C2B-F044-4693-ADEC-B89E2FB6A4DA}" type="presParOf" srcId="{972124EE-3CD9-41D6-8140-2AA1E113E6E4}" destId="{C5418945-BC92-49DB-A4DC-8B02EA0E47D1}"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0076ED-17F9-4617-AB1B-68097F3856D5}" type="doc">
      <dgm:prSet loTypeId="urn:microsoft.com/office/officeart/2005/8/layout/hierarchy3" loCatId="hierarchy" qsTypeId="urn:microsoft.com/office/officeart/2005/8/quickstyle/simple5" qsCatId="simple" csTypeId="urn:microsoft.com/office/officeart/2005/8/colors/accent1_2" csCatId="accent1" phldr="1"/>
      <dgm:spPr/>
      <dgm:t>
        <a:bodyPr/>
        <a:lstStyle/>
        <a:p>
          <a:endParaRPr lang="en-US"/>
        </a:p>
      </dgm:t>
    </dgm:pt>
    <dgm:pt modelId="{AC277CC8-9890-41B8-9328-0C425545B784}">
      <dgm:prSet phldrT="[Text]" custT="1"/>
      <dgm:spPr/>
      <dgm:t>
        <a:bodyPr/>
        <a:lstStyle/>
        <a:p>
          <a:r>
            <a:rPr lang="en-US" sz="1400" b="1" dirty="0"/>
            <a:t>A – Liability Coverage</a:t>
          </a:r>
        </a:p>
      </dgm:t>
    </dgm:pt>
    <dgm:pt modelId="{63AE9C16-DAA6-46CF-AB58-D2FA53FBB5A7}" type="parTrans" cxnId="{82BA2F61-E417-4D4D-8A7B-E81601100EFD}">
      <dgm:prSet/>
      <dgm:spPr/>
      <dgm:t>
        <a:bodyPr/>
        <a:lstStyle/>
        <a:p>
          <a:endParaRPr lang="en-US" sz="1400" b="1"/>
        </a:p>
      </dgm:t>
    </dgm:pt>
    <dgm:pt modelId="{E1BC2FB0-ED24-4D6C-9433-47A89B5F8EFE}" type="sibTrans" cxnId="{82BA2F61-E417-4D4D-8A7B-E81601100EFD}">
      <dgm:prSet/>
      <dgm:spPr/>
      <dgm:t>
        <a:bodyPr/>
        <a:lstStyle/>
        <a:p>
          <a:endParaRPr lang="en-US"/>
        </a:p>
      </dgm:t>
    </dgm:pt>
    <dgm:pt modelId="{BD66A6B9-90B2-4E02-BE9D-F23E1B80AC21}">
      <dgm:prSet phldrT="[Text]" custT="1"/>
      <dgm:spPr/>
      <dgm:t>
        <a:bodyPr/>
        <a:lstStyle/>
        <a:p>
          <a:r>
            <a:rPr lang="en-US" sz="1400" b="1" dirty="0"/>
            <a:t>D – Physical Damage Coverage</a:t>
          </a:r>
        </a:p>
      </dgm:t>
    </dgm:pt>
    <dgm:pt modelId="{CE9A1BE6-6E0E-4998-84A6-64A50968A2E8}" type="parTrans" cxnId="{9D192ACD-8576-4551-B358-CE260435D100}">
      <dgm:prSet/>
      <dgm:spPr/>
      <dgm:t>
        <a:bodyPr/>
        <a:lstStyle/>
        <a:p>
          <a:endParaRPr lang="en-US" sz="1400" b="1"/>
        </a:p>
      </dgm:t>
    </dgm:pt>
    <dgm:pt modelId="{32159681-9D0C-42D3-BDFB-4B339C575F6C}" type="sibTrans" cxnId="{9D192ACD-8576-4551-B358-CE260435D100}">
      <dgm:prSet/>
      <dgm:spPr/>
      <dgm:t>
        <a:bodyPr/>
        <a:lstStyle/>
        <a:p>
          <a:endParaRPr lang="en-US"/>
        </a:p>
      </dgm:t>
    </dgm:pt>
    <dgm:pt modelId="{0C2A1B39-477A-4E97-9D8A-0658C160CC26}">
      <dgm:prSet phldrT="[Text]" custT="1"/>
      <dgm:spPr/>
      <dgm:t>
        <a:bodyPr/>
        <a:lstStyle/>
        <a:p>
          <a:r>
            <a:rPr lang="en-US" sz="1400" b="1" dirty="0"/>
            <a:t>C – Uninsured UM &amp; Underinsured UIM Coverage</a:t>
          </a:r>
        </a:p>
      </dgm:t>
    </dgm:pt>
    <dgm:pt modelId="{2F897A00-E328-4415-A19C-621FFE5D4FA8}" type="parTrans" cxnId="{2D48BA9A-6823-46DF-8000-5004301C988A}">
      <dgm:prSet/>
      <dgm:spPr/>
      <dgm:t>
        <a:bodyPr/>
        <a:lstStyle/>
        <a:p>
          <a:endParaRPr lang="en-US" sz="1400" b="1"/>
        </a:p>
      </dgm:t>
    </dgm:pt>
    <dgm:pt modelId="{CF2C7475-65D7-444D-921F-D855EABA4715}" type="sibTrans" cxnId="{2D48BA9A-6823-46DF-8000-5004301C988A}">
      <dgm:prSet/>
      <dgm:spPr/>
      <dgm:t>
        <a:bodyPr/>
        <a:lstStyle/>
        <a:p>
          <a:endParaRPr lang="en-US"/>
        </a:p>
      </dgm:t>
    </dgm:pt>
    <dgm:pt modelId="{0776D258-C9DB-40B6-8FAE-8307BB456FAF}">
      <dgm:prSet phldrT="[Text]" custT="1"/>
      <dgm:spPr/>
      <dgm:t>
        <a:bodyPr/>
        <a:lstStyle/>
        <a:p>
          <a:r>
            <a:rPr lang="en-US" sz="1400" b="1" dirty="0"/>
            <a:t>B – Medical Payment Coverage</a:t>
          </a:r>
        </a:p>
      </dgm:t>
    </dgm:pt>
    <dgm:pt modelId="{B46BEB8E-AA23-438E-86D3-2E06414046FD}" type="parTrans" cxnId="{B79BC21A-D50A-446F-BEE2-88290D8A468E}">
      <dgm:prSet/>
      <dgm:spPr/>
      <dgm:t>
        <a:bodyPr/>
        <a:lstStyle/>
        <a:p>
          <a:endParaRPr lang="en-US" sz="1400" b="1"/>
        </a:p>
      </dgm:t>
    </dgm:pt>
    <dgm:pt modelId="{EA3C4FE8-A890-4446-BAC2-F70BAF557A1E}" type="sibTrans" cxnId="{B79BC21A-D50A-446F-BEE2-88290D8A468E}">
      <dgm:prSet/>
      <dgm:spPr/>
      <dgm:t>
        <a:bodyPr/>
        <a:lstStyle/>
        <a:p>
          <a:endParaRPr lang="en-US"/>
        </a:p>
      </dgm:t>
    </dgm:pt>
    <dgm:pt modelId="{07325985-2F35-418E-94D5-5372664E1636}">
      <dgm:prSet phldrT="[Text]" custT="1"/>
      <dgm:spPr/>
      <dgm:t>
        <a:bodyPr/>
        <a:lstStyle/>
        <a:p>
          <a:r>
            <a:rPr lang="en-US" sz="1400" b="1" dirty="0"/>
            <a:t>Personal Injury </a:t>
          </a:r>
          <a:r>
            <a:rPr lang="en-US" sz="1400" b="1"/>
            <a:t>Protection </a:t>
          </a:r>
          <a:r>
            <a:rPr lang="en-US" sz="1400" b="1" smtClean="0"/>
            <a:t>(PIP)</a:t>
          </a:r>
          <a:endParaRPr lang="en-US" sz="1400" b="1" dirty="0"/>
        </a:p>
      </dgm:t>
    </dgm:pt>
    <dgm:pt modelId="{CADF6C9B-0A76-4AD6-B65A-61891985D276}" type="parTrans" cxnId="{334A7A8E-0BC2-45B6-9FB8-84658AB667DA}">
      <dgm:prSet/>
      <dgm:spPr/>
      <dgm:t>
        <a:bodyPr/>
        <a:lstStyle/>
        <a:p>
          <a:endParaRPr lang="en-US" sz="1400"/>
        </a:p>
      </dgm:t>
    </dgm:pt>
    <dgm:pt modelId="{C85C059D-C6B2-452F-896E-0722F017713F}" type="sibTrans" cxnId="{334A7A8E-0BC2-45B6-9FB8-84658AB667DA}">
      <dgm:prSet/>
      <dgm:spPr/>
      <dgm:t>
        <a:bodyPr/>
        <a:lstStyle/>
        <a:p>
          <a:endParaRPr lang="en-US"/>
        </a:p>
      </dgm:t>
    </dgm:pt>
    <dgm:pt modelId="{3D401285-70C1-4D7E-8DA5-7A79A17D8AF3}">
      <dgm:prSet phldrT="[Text]" custT="1"/>
      <dgm:spPr/>
      <dgm:t>
        <a:bodyPr/>
        <a:lstStyle/>
        <a:p>
          <a:r>
            <a:rPr lang="en-US" sz="2000" b="1" dirty="0">
              <a:solidFill>
                <a:schemeClr val="tx1"/>
              </a:solidFill>
            </a:rPr>
            <a:t>PAP</a:t>
          </a:r>
        </a:p>
      </dgm:t>
    </dgm:pt>
    <dgm:pt modelId="{36B1560C-4171-4CF3-8CD6-61B325819E30}" type="sibTrans" cxnId="{85FBD8B4-3751-4A81-AB26-FF20A4663319}">
      <dgm:prSet/>
      <dgm:spPr/>
      <dgm:t>
        <a:bodyPr/>
        <a:lstStyle/>
        <a:p>
          <a:endParaRPr lang="en-US"/>
        </a:p>
      </dgm:t>
    </dgm:pt>
    <dgm:pt modelId="{9572CFA1-9754-4A1F-9AA7-43386E77E354}" type="parTrans" cxnId="{85FBD8B4-3751-4A81-AB26-FF20A4663319}">
      <dgm:prSet/>
      <dgm:spPr/>
      <dgm:t>
        <a:bodyPr/>
        <a:lstStyle/>
        <a:p>
          <a:endParaRPr lang="en-US"/>
        </a:p>
      </dgm:t>
    </dgm:pt>
    <dgm:pt modelId="{5EDC985E-6C82-47B2-81F3-22998A241F1A}" type="pres">
      <dgm:prSet presAssocID="{9D0076ED-17F9-4617-AB1B-68097F3856D5}" presName="diagram" presStyleCnt="0">
        <dgm:presLayoutVars>
          <dgm:chPref val="1"/>
          <dgm:dir/>
          <dgm:animOne val="branch"/>
          <dgm:animLvl val="lvl"/>
          <dgm:resizeHandles/>
        </dgm:presLayoutVars>
      </dgm:prSet>
      <dgm:spPr/>
      <dgm:t>
        <a:bodyPr/>
        <a:lstStyle/>
        <a:p>
          <a:endParaRPr lang="en-US"/>
        </a:p>
      </dgm:t>
    </dgm:pt>
    <dgm:pt modelId="{3F34A0ED-6979-472B-BF18-6A49DF6454E4}" type="pres">
      <dgm:prSet presAssocID="{3D401285-70C1-4D7E-8DA5-7A79A17D8AF3}" presName="root" presStyleCnt="0"/>
      <dgm:spPr/>
    </dgm:pt>
    <dgm:pt modelId="{BCA3B462-7F39-47AB-ACA7-E2E75B6DE175}" type="pres">
      <dgm:prSet presAssocID="{3D401285-70C1-4D7E-8DA5-7A79A17D8AF3}" presName="rootComposite" presStyleCnt="0"/>
      <dgm:spPr/>
    </dgm:pt>
    <dgm:pt modelId="{D8FA23D1-50D5-47B9-ACCB-9C8D02667A06}" type="pres">
      <dgm:prSet presAssocID="{3D401285-70C1-4D7E-8DA5-7A79A17D8AF3}" presName="rootText" presStyleLbl="node1" presStyleIdx="0" presStyleCnt="1" custScaleX="195277" custScaleY="48858" custLinFactNeighborX="-101" custLinFactNeighborY="-1503"/>
      <dgm:spPr/>
      <dgm:t>
        <a:bodyPr/>
        <a:lstStyle/>
        <a:p>
          <a:endParaRPr lang="en-US"/>
        </a:p>
      </dgm:t>
    </dgm:pt>
    <dgm:pt modelId="{99EBEA5C-34E3-4CAD-9463-66D1EE67030F}" type="pres">
      <dgm:prSet presAssocID="{3D401285-70C1-4D7E-8DA5-7A79A17D8AF3}" presName="rootConnector" presStyleLbl="node1" presStyleIdx="0" presStyleCnt="1"/>
      <dgm:spPr/>
      <dgm:t>
        <a:bodyPr/>
        <a:lstStyle/>
        <a:p>
          <a:endParaRPr lang="en-US"/>
        </a:p>
      </dgm:t>
    </dgm:pt>
    <dgm:pt modelId="{410307FE-7AC2-4D25-8676-72CC17E65DCA}" type="pres">
      <dgm:prSet presAssocID="{3D401285-70C1-4D7E-8DA5-7A79A17D8AF3}" presName="childShape" presStyleCnt="0"/>
      <dgm:spPr/>
    </dgm:pt>
    <dgm:pt modelId="{FC05330E-1AAD-40B7-843D-6BAF64199BA2}" type="pres">
      <dgm:prSet presAssocID="{63AE9C16-DAA6-46CF-AB58-D2FA53FBB5A7}" presName="Name13" presStyleLbl="parChTrans1D2" presStyleIdx="0" presStyleCnt="5"/>
      <dgm:spPr/>
      <dgm:t>
        <a:bodyPr/>
        <a:lstStyle/>
        <a:p>
          <a:endParaRPr lang="en-US"/>
        </a:p>
      </dgm:t>
    </dgm:pt>
    <dgm:pt modelId="{9EC2FC62-72BE-4A40-93A1-4CD08B8BBD6D}" type="pres">
      <dgm:prSet presAssocID="{AC277CC8-9890-41B8-9328-0C425545B784}" presName="childText" presStyleLbl="bgAcc1" presStyleIdx="0" presStyleCnt="5" custScaleX="284694" custLinFactNeighborX="794" custLinFactNeighborY="4222">
        <dgm:presLayoutVars>
          <dgm:bulletEnabled val="1"/>
        </dgm:presLayoutVars>
      </dgm:prSet>
      <dgm:spPr/>
      <dgm:t>
        <a:bodyPr/>
        <a:lstStyle/>
        <a:p>
          <a:endParaRPr lang="en-US"/>
        </a:p>
      </dgm:t>
    </dgm:pt>
    <dgm:pt modelId="{714678CA-840A-4110-8350-7531D1F0BBCF}" type="pres">
      <dgm:prSet presAssocID="{B46BEB8E-AA23-438E-86D3-2E06414046FD}" presName="Name13" presStyleLbl="parChTrans1D2" presStyleIdx="1" presStyleCnt="5"/>
      <dgm:spPr/>
      <dgm:t>
        <a:bodyPr/>
        <a:lstStyle/>
        <a:p>
          <a:endParaRPr lang="en-US"/>
        </a:p>
      </dgm:t>
    </dgm:pt>
    <dgm:pt modelId="{2FE1881D-F83E-471A-8549-BC90ABCAF3DD}" type="pres">
      <dgm:prSet presAssocID="{0776D258-C9DB-40B6-8FAE-8307BB456FAF}" presName="childText" presStyleLbl="bgAcc1" presStyleIdx="1" presStyleCnt="5" custScaleX="285785">
        <dgm:presLayoutVars>
          <dgm:bulletEnabled val="1"/>
        </dgm:presLayoutVars>
      </dgm:prSet>
      <dgm:spPr/>
      <dgm:t>
        <a:bodyPr/>
        <a:lstStyle/>
        <a:p>
          <a:endParaRPr lang="en-US"/>
        </a:p>
      </dgm:t>
    </dgm:pt>
    <dgm:pt modelId="{A94F9850-499D-4612-A6BA-3CDF81E1078F}" type="pres">
      <dgm:prSet presAssocID="{2F897A00-E328-4415-A19C-621FFE5D4FA8}" presName="Name13" presStyleLbl="parChTrans1D2" presStyleIdx="2" presStyleCnt="5"/>
      <dgm:spPr/>
      <dgm:t>
        <a:bodyPr/>
        <a:lstStyle/>
        <a:p>
          <a:endParaRPr lang="en-US"/>
        </a:p>
      </dgm:t>
    </dgm:pt>
    <dgm:pt modelId="{371EC0B6-AE1B-4DEA-AE8A-F2E7FF21A72E}" type="pres">
      <dgm:prSet presAssocID="{0C2A1B39-477A-4E97-9D8A-0658C160CC26}" presName="childText" presStyleLbl="bgAcc1" presStyleIdx="2" presStyleCnt="5" custScaleX="289974">
        <dgm:presLayoutVars>
          <dgm:bulletEnabled val="1"/>
        </dgm:presLayoutVars>
      </dgm:prSet>
      <dgm:spPr/>
      <dgm:t>
        <a:bodyPr/>
        <a:lstStyle/>
        <a:p>
          <a:endParaRPr lang="en-US"/>
        </a:p>
      </dgm:t>
    </dgm:pt>
    <dgm:pt modelId="{F227AD3D-5A92-4D14-987C-EDC8E262CD4F}" type="pres">
      <dgm:prSet presAssocID="{CE9A1BE6-6E0E-4998-84A6-64A50968A2E8}" presName="Name13" presStyleLbl="parChTrans1D2" presStyleIdx="3" presStyleCnt="5"/>
      <dgm:spPr/>
      <dgm:t>
        <a:bodyPr/>
        <a:lstStyle/>
        <a:p>
          <a:endParaRPr lang="en-US"/>
        </a:p>
      </dgm:t>
    </dgm:pt>
    <dgm:pt modelId="{C5B30AD6-A079-4CCB-A4D0-658B17539A65}" type="pres">
      <dgm:prSet presAssocID="{BD66A6B9-90B2-4E02-BE9D-F23E1B80AC21}" presName="childText" presStyleLbl="bgAcc1" presStyleIdx="3" presStyleCnt="5" custScaleX="294164">
        <dgm:presLayoutVars>
          <dgm:bulletEnabled val="1"/>
        </dgm:presLayoutVars>
      </dgm:prSet>
      <dgm:spPr/>
      <dgm:t>
        <a:bodyPr/>
        <a:lstStyle/>
        <a:p>
          <a:endParaRPr lang="en-US"/>
        </a:p>
      </dgm:t>
    </dgm:pt>
    <dgm:pt modelId="{F99D753B-3C0E-4C18-B1CC-C2535FF8975A}" type="pres">
      <dgm:prSet presAssocID="{CADF6C9B-0A76-4AD6-B65A-61891985D276}" presName="Name13" presStyleLbl="parChTrans1D2" presStyleIdx="4" presStyleCnt="5"/>
      <dgm:spPr/>
      <dgm:t>
        <a:bodyPr/>
        <a:lstStyle/>
        <a:p>
          <a:endParaRPr lang="en-US"/>
        </a:p>
      </dgm:t>
    </dgm:pt>
    <dgm:pt modelId="{BC8C1C73-5930-4AE7-8040-2179663BC229}" type="pres">
      <dgm:prSet presAssocID="{07325985-2F35-418E-94D5-5372664E1636}" presName="childText" presStyleLbl="bgAcc1" presStyleIdx="4" presStyleCnt="5" custScaleX="296259">
        <dgm:presLayoutVars>
          <dgm:bulletEnabled val="1"/>
        </dgm:presLayoutVars>
      </dgm:prSet>
      <dgm:spPr/>
      <dgm:t>
        <a:bodyPr/>
        <a:lstStyle/>
        <a:p>
          <a:endParaRPr lang="en-US"/>
        </a:p>
      </dgm:t>
    </dgm:pt>
  </dgm:ptLst>
  <dgm:cxnLst>
    <dgm:cxn modelId="{3FC22CF6-2438-46DA-848A-752499242E30}" type="presOf" srcId="{3D401285-70C1-4D7E-8DA5-7A79A17D8AF3}" destId="{D8FA23D1-50D5-47B9-ACCB-9C8D02667A06}" srcOrd="0" destOrd="0" presId="urn:microsoft.com/office/officeart/2005/8/layout/hierarchy3"/>
    <dgm:cxn modelId="{F94CE2CE-EF42-4173-91BA-B1FDB668EE77}" type="presOf" srcId="{9D0076ED-17F9-4617-AB1B-68097F3856D5}" destId="{5EDC985E-6C82-47B2-81F3-22998A241F1A}" srcOrd="0" destOrd="0" presId="urn:microsoft.com/office/officeart/2005/8/layout/hierarchy3"/>
    <dgm:cxn modelId="{334A7A8E-0BC2-45B6-9FB8-84658AB667DA}" srcId="{3D401285-70C1-4D7E-8DA5-7A79A17D8AF3}" destId="{07325985-2F35-418E-94D5-5372664E1636}" srcOrd="4" destOrd="0" parTransId="{CADF6C9B-0A76-4AD6-B65A-61891985D276}" sibTransId="{C85C059D-C6B2-452F-896E-0722F017713F}"/>
    <dgm:cxn modelId="{8D376652-029E-4D7A-BC17-165616560315}" type="presOf" srcId="{0C2A1B39-477A-4E97-9D8A-0658C160CC26}" destId="{371EC0B6-AE1B-4DEA-AE8A-F2E7FF21A72E}" srcOrd="0" destOrd="0" presId="urn:microsoft.com/office/officeart/2005/8/layout/hierarchy3"/>
    <dgm:cxn modelId="{82BA2F61-E417-4D4D-8A7B-E81601100EFD}" srcId="{3D401285-70C1-4D7E-8DA5-7A79A17D8AF3}" destId="{AC277CC8-9890-41B8-9328-0C425545B784}" srcOrd="0" destOrd="0" parTransId="{63AE9C16-DAA6-46CF-AB58-D2FA53FBB5A7}" sibTransId="{E1BC2FB0-ED24-4D6C-9433-47A89B5F8EFE}"/>
    <dgm:cxn modelId="{2D48BA9A-6823-46DF-8000-5004301C988A}" srcId="{3D401285-70C1-4D7E-8DA5-7A79A17D8AF3}" destId="{0C2A1B39-477A-4E97-9D8A-0658C160CC26}" srcOrd="2" destOrd="0" parTransId="{2F897A00-E328-4415-A19C-621FFE5D4FA8}" sibTransId="{CF2C7475-65D7-444D-921F-D855EABA4715}"/>
    <dgm:cxn modelId="{E8429F73-1461-449A-8AF5-BEE5FFA2F66C}" type="presOf" srcId="{3D401285-70C1-4D7E-8DA5-7A79A17D8AF3}" destId="{99EBEA5C-34E3-4CAD-9463-66D1EE67030F}" srcOrd="1" destOrd="0" presId="urn:microsoft.com/office/officeart/2005/8/layout/hierarchy3"/>
    <dgm:cxn modelId="{381C61F2-36CD-47BF-A9BA-F2B6AD695C07}" type="presOf" srcId="{2F897A00-E328-4415-A19C-621FFE5D4FA8}" destId="{A94F9850-499D-4612-A6BA-3CDF81E1078F}" srcOrd="0" destOrd="0" presId="urn:microsoft.com/office/officeart/2005/8/layout/hierarchy3"/>
    <dgm:cxn modelId="{6EC59646-418C-4275-91C8-E6AB1C71DB74}" type="presOf" srcId="{07325985-2F35-418E-94D5-5372664E1636}" destId="{BC8C1C73-5930-4AE7-8040-2179663BC229}" srcOrd="0" destOrd="0" presId="urn:microsoft.com/office/officeart/2005/8/layout/hierarchy3"/>
    <dgm:cxn modelId="{6E9566D1-A174-4AB8-BA64-D4B2E60EB2BF}" type="presOf" srcId="{B46BEB8E-AA23-438E-86D3-2E06414046FD}" destId="{714678CA-840A-4110-8350-7531D1F0BBCF}" srcOrd="0" destOrd="0" presId="urn:microsoft.com/office/officeart/2005/8/layout/hierarchy3"/>
    <dgm:cxn modelId="{F128C44F-3281-4242-A784-C575F8B647D1}" type="presOf" srcId="{CE9A1BE6-6E0E-4998-84A6-64A50968A2E8}" destId="{F227AD3D-5A92-4D14-987C-EDC8E262CD4F}" srcOrd="0" destOrd="0" presId="urn:microsoft.com/office/officeart/2005/8/layout/hierarchy3"/>
    <dgm:cxn modelId="{85FBD8B4-3751-4A81-AB26-FF20A4663319}" srcId="{9D0076ED-17F9-4617-AB1B-68097F3856D5}" destId="{3D401285-70C1-4D7E-8DA5-7A79A17D8AF3}" srcOrd="0" destOrd="0" parTransId="{9572CFA1-9754-4A1F-9AA7-43386E77E354}" sibTransId="{36B1560C-4171-4CF3-8CD6-61B325819E30}"/>
    <dgm:cxn modelId="{37B76E84-9BD5-412F-B2FB-3108C72F8D4F}" type="presOf" srcId="{AC277CC8-9890-41B8-9328-0C425545B784}" destId="{9EC2FC62-72BE-4A40-93A1-4CD08B8BBD6D}" srcOrd="0" destOrd="0" presId="urn:microsoft.com/office/officeart/2005/8/layout/hierarchy3"/>
    <dgm:cxn modelId="{1FF8D8EE-17BB-44D1-AB5E-E8642AB61507}" type="presOf" srcId="{0776D258-C9DB-40B6-8FAE-8307BB456FAF}" destId="{2FE1881D-F83E-471A-8549-BC90ABCAF3DD}" srcOrd="0" destOrd="0" presId="urn:microsoft.com/office/officeart/2005/8/layout/hierarchy3"/>
    <dgm:cxn modelId="{B5004196-A72B-41D2-9625-1463527DEEB7}" type="presOf" srcId="{BD66A6B9-90B2-4E02-BE9D-F23E1B80AC21}" destId="{C5B30AD6-A079-4CCB-A4D0-658B17539A65}" srcOrd="0" destOrd="0" presId="urn:microsoft.com/office/officeart/2005/8/layout/hierarchy3"/>
    <dgm:cxn modelId="{7F15CD83-D7DA-41FE-8756-710AEE580933}" type="presOf" srcId="{CADF6C9B-0A76-4AD6-B65A-61891985D276}" destId="{F99D753B-3C0E-4C18-B1CC-C2535FF8975A}" srcOrd="0" destOrd="0" presId="urn:microsoft.com/office/officeart/2005/8/layout/hierarchy3"/>
    <dgm:cxn modelId="{9D192ACD-8576-4551-B358-CE260435D100}" srcId="{3D401285-70C1-4D7E-8DA5-7A79A17D8AF3}" destId="{BD66A6B9-90B2-4E02-BE9D-F23E1B80AC21}" srcOrd="3" destOrd="0" parTransId="{CE9A1BE6-6E0E-4998-84A6-64A50968A2E8}" sibTransId="{32159681-9D0C-42D3-BDFB-4B339C575F6C}"/>
    <dgm:cxn modelId="{B79BC21A-D50A-446F-BEE2-88290D8A468E}" srcId="{3D401285-70C1-4D7E-8DA5-7A79A17D8AF3}" destId="{0776D258-C9DB-40B6-8FAE-8307BB456FAF}" srcOrd="1" destOrd="0" parTransId="{B46BEB8E-AA23-438E-86D3-2E06414046FD}" sibTransId="{EA3C4FE8-A890-4446-BAC2-F70BAF557A1E}"/>
    <dgm:cxn modelId="{E59134ED-EDB6-4597-9906-D05B8EEF6786}" type="presOf" srcId="{63AE9C16-DAA6-46CF-AB58-D2FA53FBB5A7}" destId="{FC05330E-1AAD-40B7-843D-6BAF64199BA2}" srcOrd="0" destOrd="0" presId="urn:microsoft.com/office/officeart/2005/8/layout/hierarchy3"/>
    <dgm:cxn modelId="{7AA2493E-E508-487B-9486-1BC014A8D29F}" type="presParOf" srcId="{5EDC985E-6C82-47B2-81F3-22998A241F1A}" destId="{3F34A0ED-6979-472B-BF18-6A49DF6454E4}" srcOrd="0" destOrd="0" presId="urn:microsoft.com/office/officeart/2005/8/layout/hierarchy3"/>
    <dgm:cxn modelId="{C5FA2253-CC93-4D0A-94BE-B825821D669E}" type="presParOf" srcId="{3F34A0ED-6979-472B-BF18-6A49DF6454E4}" destId="{BCA3B462-7F39-47AB-ACA7-E2E75B6DE175}" srcOrd="0" destOrd="0" presId="urn:microsoft.com/office/officeart/2005/8/layout/hierarchy3"/>
    <dgm:cxn modelId="{EDE8E908-1B0D-4B1E-9A82-706107332DBB}" type="presParOf" srcId="{BCA3B462-7F39-47AB-ACA7-E2E75B6DE175}" destId="{D8FA23D1-50D5-47B9-ACCB-9C8D02667A06}" srcOrd="0" destOrd="0" presId="urn:microsoft.com/office/officeart/2005/8/layout/hierarchy3"/>
    <dgm:cxn modelId="{23CAE54A-F19B-4D31-98B4-3861E6003E8F}" type="presParOf" srcId="{BCA3B462-7F39-47AB-ACA7-E2E75B6DE175}" destId="{99EBEA5C-34E3-4CAD-9463-66D1EE67030F}" srcOrd="1" destOrd="0" presId="urn:microsoft.com/office/officeart/2005/8/layout/hierarchy3"/>
    <dgm:cxn modelId="{5DE068ED-8A2E-4356-AEB7-F89E6DB9B651}" type="presParOf" srcId="{3F34A0ED-6979-472B-BF18-6A49DF6454E4}" destId="{410307FE-7AC2-4D25-8676-72CC17E65DCA}" srcOrd="1" destOrd="0" presId="urn:microsoft.com/office/officeart/2005/8/layout/hierarchy3"/>
    <dgm:cxn modelId="{9CE3AF59-99EA-4CAA-A1C7-D00AE7F0F3D2}" type="presParOf" srcId="{410307FE-7AC2-4D25-8676-72CC17E65DCA}" destId="{FC05330E-1AAD-40B7-843D-6BAF64199BA2}" srcOrd="0" destOrd="0" presId="urn:microsoft.com/office/officeart/2005/8/layout/hierarchy3"/>
    <dgm:cxn modelId="{85647ACE-22BF-4A1D-8733-3044CB2856D0}" type="presParOf" srcId="{410307FE-7AC2-4D25-8676-72CC17E65DCA}" destId="{9EC2FC62-72BE-4A40-93A1-4CD08B8BBD6D}" srcOrd="1" destOrd="0" presId="urn:microsoft.com/office/officeart/2005/8/layout/hierarchy3"/>
    <dgm:cxn modelId="{C424E35C-D4E3-4D90-A704-F8FBDFE56A3B}" type="presParOf" srcId="{410307FE-7AC2-4D25-8676-72CC17E65DCA}" destId="{714678CA-840A-4110-8350-7531D1F0BBCF}" srcOrd="2" destOrd="0" presId="urn:microsoft.com/office/officeart/2005/8/layout/hierarchy3"/>
    <dgm:cxn modelId="{89302AD0-B129-4D71-B96C-8842C7EEC8BD}" type="presParOf" srcId="{410307FE-7AC2-4D25-8676-72CC17E65DCA}" destId="{2FE1881D-F83E-471A-8549-BC90ABCAF3DD}" srcOrd="3" destOrd="0" presId="urn:microsoft.com/office/officeart/2005/8/layout/hierarchy3"/>
    <dgm:cxn modelId="{831C529F-3530-4889-8931-EB992716DB17}" type="presParOf" srcId="{410307FE-7AC2-4D25-8676-72CC17E65DCA}" destId="{A94F9850-499D-4612-A6BA-3CDF81E1078F}" srcOrd="4" destOrd="0" presId="urn:microsoft.com/office/officeart/2005/8/layout/hierarchy3"/>
    <dgm:cxn modelId="{8C23E6FA-16DF-4C63-BE26-A2EB2402E9E6}" type="presParOf" srcId="{410307FE-7AC2-4D25-8676-72CC17E65DCA}" destId="{371EC0B6-AE1B-4DEA-AE8A-F2E7FF21A72E}" srcOrd="5" destOrd="0" presId="urn:microsoft.com/office/officeart/2005/8/layout/hierarchy3"/>
    <dgm:cxn modelId="{F4AA4B9D-ADD6-43E8-9C88-AEF45C3919BB}" type="presParOf" srcId="{410307FE-7AC2-4D25-8676-72CC17E65DCA}" destId="{F227AD3D-5A92-4D14-987C-EDC8E262CD4F}" srcOrd="6" destOrd="0" presId="urn:microsoft.com/office/officeart/2005/8/layout/hierarchy3"/>
    <dgm:cxn modelId="{45CCE079-DCA3-4881-9B01-8502AB749333}" type="presParOf" srcId="{410307FE-7AC2-4D25-8676-72CC17E65DCA}" destId="{C5B30AD6-A079-4CCB-A4D0-658B17539A65}" srcOrd="7" destOrd="0" presId="urn:microsoft.com/office/officeart/2005/8/layout/hierarchy3"/>
    <dgm:cxn modelId="{52C82783-1676-4B10-ABB3-2441BF43F06F}" type="presParOf" srcId="{410307FE-7AC2-4D25-8676-72CC17E65DCA}" destId="{F99D753B-3C0E-4C18-B1CC-C2535FF8975A}" srcOrd="8" destOrd="0" presId="urn:microsoft.com/office/officeart/2005/8/layout/hierarchy3"/>
    <dgm:cxn modelId="{8BEAB5B6-E32D-44E0-B9A0-693CA3C5F431}" type="presParOf" srcId="{410307FE-7AC2-4D25-8676-72CC17E65DCA}" destId="{BC8C1C73-5930-4AE7-8040-2179663BC229}" srcOrd="9"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13/03/2018</a:t>
            </a:fld>
            <a:endParaRPr lang="pt-PT"/>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13/03/2018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A </a:t>
            </a:r>
            <a:r>
              <a:rPr lang="en-US" dirty="0" err="1"/>
              <a:t>cor</a:t>
            </a:r>
            <a:r>
              <a:rPr lang="en-US" dirty="0"/>
              <a:t> AZUL </a:t>
            </a:r>
            <a:r>
              <a:rPr lang="en-US" dirty="0" err="1"/>
              <a:t>sempre</a:t>
            </a:r>
            <a:r>
              <a:rPr lang="en-US" dirty="0"/>
              <a:t> tem </a:t>
            </a:r>
            <a:r>
              <a:rPr lang="en-US" dirty="0" err="1"/>
              <a:t>que</a:t>
            </a:r>
            <a:r>
              <a:rPr lang="en-US" dirty="0"/>
              <a:t> </a:t>
            </a:r>
            <a:r>
              <a:rPr lang="en-US" dirty="0" err="1"/>
              <a:t>aparecer</a:t>
            </a:r>
            <a:r>
              <a:rPr lang="en-US" dirty="0"/>
              <a:t> no</a:t>
            </a:r>
            <a:r>
              <a:rPr lang="en-US" baseline="0" dirty="0"/>
              <a:t> slide. </a:t>
            </a:r>
            <a:r>
              <a:rPr lang="en-US" baseline="0" dirty="0" err="1"/>
              <a:t>Seja</a:t>
            </a:r>
            <a:r>
              <a:rPr lang="en-US" baseline="0" dirty="0"/>
              <a:t> </a:t>
            </a:r>
            <a:r>
              <a:rPr lang="en-US" baseline="0" dirty="0" err="1"/>
              <a:t>nas</a:t>
            </a:r>
            <a:r>
              <a:rPr lang="en-US" baseline="0" dirty="0"/>
              <a:t> </a:t>
            </a:r>
            <a:r>
              <a:rPr lang="en-US" baseline="0" dirty="0" err="1"/>
              <a:t>formas</a:t>
            </a:r>
            <a:r>
              <a:rPr lang="en-US" baseline="0" dirty="0"/>
              <a:t> </a:t>
            </a:r>
            <a:r>
              <a:rPr lang="en-US" baseline="0" dirty="0" err="1"/>
              <a:t>ou</a:t>
            </a:r>
            <a:r>
              <a:rPr lang="en-US" baseline="0" dirty="0"/>
              <a:t> no </a:t>
            </a:r>
            <a:r>
              <a:rPr lang="en-US" baseline="0" dirty="0" err="1"/>
              <a:t>texto</a:t>
            </a:r>
            <a:r>
              <a:rPr lang="en-US" baseline="0" dirty="0"/>
              <a:t>.</a:t>
            </a:r>
          </a:p>
          <a:p>
            <a:r>
              <a:rPr lang="en-US" baseline="0" dirty="0"/>
              <a:t>Uma </a:t>
            </a:r>
            <a:r>
              <a:rPr lang="en-US" baseline="0" dirty="0" err="1"/>
              <a:t>imagem</a:t>
            </a:r>
            <a:r>
              <a:rPr lang="en-US" baseline="0" dirty="0"/>
              <a:t> </a:t>
            </a:r>
            <a:r>
              <a:rPr lang="en-US" baseline="0" dirty="0" err="1"/>
              <a:t>como</a:t>
            </a:r>
            <a:r>
              <a:rPr lang="en-US" baseline="0" dirty="0"/>
              <a:t> </a:t>
            </a:r>
            <a:r>
              <a:rPr lang="en-US" baseline="0" dirty="0" err="1"/>
              <a:t>essa</a:t>
            </a:r>
            <a:r>
              <a:rPr lang="en-US" baseline="0" dirty="0"/>
              <a:t> </a:t>
            </a:r>
            <a:r>
              <a:rPr lang="en-US" baseline="0" dirty="0" err="1"/>
              <a:t>nao</a:t>
            </a:r>
            <a:r>
              <a:rPr lang="en-US" baseline="0" dirty="0"/>
              <a:t> </a:t>
            </a:r>
            <a:r>
              <a:rPr lang="en-US" baseline="0" dirty="0" err="1"/>
              <a:t>funciona</a:t>
            </a:r>
            <a:r>
              <a:rPr lang="en-US" baseline="0" dirty="0"/>
              <a:t>. </a:t>
            </a:r>
            <a:r>
              <a:rPr lang="en-US" baseline="0" dirty="0" err="1"/>
              <a:t>Muito</a:t>
            </a:r>
            <a:r>
              <a:rPr lang="en-US" baseline="0" dirty="0"/>
              <a:t> “Barbie” </a:t>
            </a:r>
            <a:r>
              <a:rPr lang="en-US" baseline="0" dirty="0" err="1"/>
              <a:t>para</a:t>
            </a:r>
            <a:r>
              <a:rPr lang="en-US" baseline="0" dirty="0"/>
              <a:t> </a:t>
            </a:r>
            <a:r>
              <a:rPr lang="en-US" baseline="0" dirty="0" err="1"/>
              <a:t>uma</a:t>
            </a:r>
            <a:r>
              <a:rPr lang="en-US" baseline="0" dirty="0"/>
              <a:t> </a:t>
            </a:r>
            <a:r>
              <a:rPr lang="en-US" baseline="0" dirty="0" err="1"/>
              <a:t>consultoria</a:t>
            </a:r>
            <a:r>
              <a:rPr lang="en-US" baseline="0" dirty="0"/>
              <a:t>. </a:t>
            </a:r>
            <a:r>
              <a:rPr lang="en-US" baseline="0" dirty="0" err="1"/>
              <a:t>Eles</a:t>
            </a:r>
            <a:r>
              <a:rPr lang="en-US" baseline="0" dirty="0"/>
              <a:t> </a:t>
            </a:r>
            <a:r>
              <a:rPr lang="en-US" baseline="0" dirty="0" err="1"/>
              <a:t>gostam</a:t>
            </a:r>
            <a:r>
              <a:rPr lang="en-US" baseline="0" dirty="0"/>
              <a:t> </a:t>
            </a:r>
            <a:r>
              <a:rPr lang="en-US" baseline="0" dirty="0" err="1"/>
              <a:t>deste</a:t>
            </a:r>
            <a:r>
              <a:rPr lang="en-US" baseline="0" dirty="0"/>
              <a:t> layout mas </a:t>
            </a:r>
            <a:r>
              <a:rPr lang="en-US" baseline="0" dirty="0" err="1"/>
              <a:t>deveria</a:t>
            </a:r>
            <a:r>
              <a:rPr lang="en-US" baseline="0" dirty="0"/>
              <a:t> </a:t>
            </a:r>
            <a:r>
              <a:rPr lang="en-US" baseline="0" dirty="0" err="1"/>
              <a:t>estar</a:t>
            </a:r>
            <a:r>
              <a:rPr lang="en-US" baseline="0" dirty="0"/>
              <a:t> </a:t>
            </a:r>
            <a:r>
              <a:rPr lang="en-US" baseline="0" dirty="0" err="1"/>
              <a:t>separador</a:t>
            </a:r>
            <a:r>
              <a:rPr lang="en-US" baseline="0" dirty="0"/>
              <a:t> de </a:t>
            </a:r>
            <a:r>
              <a:rPr lang="en-US" baseline="0" dirty="0" err="1"/>
              <a:t>capitulos</a:t>
            </a:r>
            <a:r>
              <a:rPr lang="en-US" baseline="0" dirty="0"/>
              <a:t> com o logo de “</a:t>
            </a:r>
            <a:r>
              <a:rPr lang="en-US" baseline="0" dirty="0" err="1"/>
              <a:t>espadas</a:t>
            </a:r>
            <a:r>
              <a:rPr lang="en-US" baseline="0" dirty="0"/>
              <a:t>” </a:t>
            </a:r>
            <a:r>
              <a:rPr lang="en-US" baseline="0" dirty="0" err="1"/>
              <a:t>maior</a:t>
            </a:r>
            <a:r>
              <a:rPr lang="en-US" baseline="0" dirty="0"/>
              <a:t>. Para </a:t>
            </a:r>
            <a:r>
              <a:rPr lang="en-US" baseline="0" dirty="0" err="1"/>
              <a:t>toda</a:t>
            </a:r>
            <a:r>
              <a:rPr lang="en-US" baseline="0" dirty="0"/>
              <a:t> </a:t>
            </a:r>
            <a:r>
              <a:rPr lang="en-US" baseline="0" dirty="0" err="1"/>
              <a:t>insercao</a:t>
            </a:r>
            <a:r>
              <a:rPr lang="en-US" baseline="0" dirty="0"/>
              <a:t> de </a:t>
            </a:r>
            <a:r>
              <a:rPr lang="en-US" baseline="0" dirty="0" err="1"/>
              <a:t>imagem</a:t>
            </a:r>
            <a:r>
              <a:rPr lang="en-US" baseline="0" dirty="0"/>
              <a:t> o </a:t>
            </a:r>
            <a:r>
              <a:rPr lang="en-US" baseline="0" dirty="0" err="1"/>
              <a:t>fundo</a:t>
            </a:r>
            <a:r>
              <a:rPr lang="en-US" baseline="0" dirty="0"/>
              <a:t> </a:t>
            </a:r>
            <a:r>
              <a:rPr lang="en-US" baseline="0" dirty="0" err="1"/>
              <a:t>deve</a:t>
            </a:r>
            <a:r>
              <a:rPr lang="en-US" baseline="0" dirty="0"/>
              <a:t> </a:t>
            </a:r>
            <a:r>
              <a:rPr lang="en-US" baseline="0" dirty="0" err="1"/>
              <a:t>ser</a:t>
            </a:r>
            <a:r>
              <a:rPr lang="en-US" baseline="0" dirty="0"/>
              <a:t> </a:t>
            </a:r>
            <a:r>
              <a:rPr lang="en-US" baseline="0" dirty="0" err="1"/>
              <a:t>cinza</a:t>
            </a:r>
            <a:r>
              <a:rPr lang="en-US" baseline="0" dirty="0"/>
              <a:t> </a:t>
            </a:r>
            <a:r>
              <a:rPr lang="en-US" baseline="0" dirty="0" err="1"/>
              <a:t>claro</a:t>
            </a:r>
            <a:r>
              <a:rPr lang="en-US" baseline="0" dirty="0"/>
              <a:t>.</a:t>
            </a: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89000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Usar</a:t>
            </a:r>
            <a:r>
              <a:rPr lang="en-US" dirty="0"/>
              <a:t> </a:t>
            </a:r>
            <a:r>
              <a:rPr lang="en-US" dirty="0" err="1"/>
              <a:t>nos</a:t>
            </a:r>
            <a:r>
              <a:rPr lang="en-US" dirty="0"/>
              <a:t> </a:t>
            </a:r>
            <a:r>
              <a:rPr lang="en-US" dirty="0" err="1"/>
              <a:t>grafico</a:t>
            </a:r>
            <a:r>
              <a:rPr lang="en-US" dirty="0"/>
              <a:t> o AZUL </a:t>
            </a:r>
            <a:r>
              <a:rPr lang="en-US" dirty="0" err="1"/>
              <a:t>como</a:t>
            </a:r>
            <a:r>
              <a:rPr lang="en-US" dirty="0"/>
              <a:t> </a:t>
            </a:r>
            <a:r>
              <a:rPr lang="en-US" dirty="0" err="1"/>
              <a:t>cor</a:t>
            </a:r>
            <a:r>
              <a:rPr lang="en-US" dirty="0"/>
              <a:t> principal.</a:t>
            </a:r>
            <a:r>
              <a:rPr lang="en-US" baseline="0" dirty="0"/>
              <a:t>  (no </a:t>
            </a:r>
            <a:r>
              <a:rPr lang="en-US" baseline="0" dirty="0" err="1"/>
              <a:t>lugar</a:t>
            </a:r>
            <a:r>
              <a:rPr lang="en-US" baseline="0" dirty="0"/>
              <a:t> do </a:t>
            </a:r>
            <a:r>
              <a:rPr lang="en-US" baseline="0" dirty="0" err="1"/>
              <a:t>verde</a:t>
            </a:r>
            <a:r>
              <a:rPr lang="en-US" baseline="0" dirty="0"/>
              <a:t> </a:t>
            </a:r>
            <a:r>
              <a:rPr lang="en-US" baseline="0" dirty="0" err="1"/>
              <a:t>aqui</a:t>
            </a:r>
            <a:r>
              <a:rPr lang="en-US" baseline="0" dirty="0"/>
              <a:t>). </a:t>
            </a:r>
            <a:r>
              <a:rPr lang="en-US" baseline="0" dirty="0" err="1"/>
              <a:t>Tambem</a:t>
            </a:r>
            <a:r>
              <a:rPr lang="en-US" baseline="0" dirty="0"/>
              <a:t> </a:t>
            </a:r>
            <a:r>
              <a:rPr lang="en-US" baseline="0" dirty="0" err="1"/>
              <a:t>incluir</a:t>
            </a:r>
            <a:r>
              <a:rPr lang="en-US" baseline="0" dirty="0"/>
              <a:t> </a:t>
            </a:r>
            <a:r>
              <a:rPr lang="en-US" baseline="0" dirty="0" err="1"/>
              <a:t>uma</a:t>
            </a:r>
            <a:r>
              <a:rPr lang="en-US" baseline="0" dirty="0"/>
              <a:t> </a:t>
            </a:r>
            <a:r>
              <a:rPr lang="en-US" baseline="0" dirty="0" err="1"/>
              <a:t>variacao</a:t>
            </a:r>
            <a:r>
              <a:rPr lang="en-US" baseline="0" dirty="0"/>
              <a:t> de cores </a:t>
            </a:r>
            <a:r>
              <a:rPr lang="en-US" baseline="0" dirty="0" err="1"/>
              <a:t>mais</a:t>
            </a:r>
            <a:r>
              <a:rPr lang="en-US" baseline="0" dirty="0"/>
              <a:t> </a:t>
            </a:r>
            <a:r>
              <a:rPr lang="en-US" baseline="0" dirty="0" err="1"/>
              <a:t>coorporate</a:t>
            </a:r>
            <a:r>
              <a:rPr lang="en-US" baseline="0" dirty="0"/>
              <a:t>, </a:t>
            </a:r>
            <a:r>
              <a:rPr lang="en-US" baseline="0" dirty="0" err="1"/>
              <a:t>baseado</a:t>
            </a:r>
            <a:r>
              <a:rPr lang="en-US" baseline="0" dirty="0"/>
              <a:t> </a:t>
            </a:r>
            <a:r>
              <a:rPr lang="en-US" baseline="0" dirty="0" err="1"/>
              <a:t>em</a:t>
            </a:r>
            <a:r>
              <a:rPr lang="en-US" baseline="0" dirty="0"/>
              <a:t> </a:t>
            </a:r>
            <a:r>
              <a:rPr lang="en-US" baseline="0" dirty="0" err="1"/>
              <a:t>azuis</a:t>
            </a:r>
            <a:r>
              <a:rPr lang="en-US" baseline="0" dirty="0"/>
              <a:t>, </a:t>
            </a:r>
            <a:r>
              <a:rPr lang="en-US" baseline="0" dirty="0" err="1"/>
              <a:t>para</a:t>
            </a:r>
            <a:r>
              <a:rPr lang="en-US" baseline="0" dirty="0"/>
              <a:t> </a:t>
            </a:r>
            <a:r>
              <a:rPr lang="en-US" baseline="0" dirty="0" err="1"/>
              <a:t>os</a:t>
            </a:r>
            <a:r>
              <a:rPr lang="en-US" baseline="0" dirty="0"/>
              <a:t> </a:t>
            </a:r>
            <a:r>
              <a:rPr lang="en-US" baseline="0" dirty="0" err="1"/>
              <a:t>resultados</a:t>
            </a:r>
            <a:r>
              <a:rPr lang="en-US" baseline="0" dirty="0"/>
              <a:t> </a:t>
            </a:r>
            <a:r>
              <a:rPr lang="en-US" baseline="0" dirty="0" err="1"/>
              <a:t>financeiros</a:t>
            </a:r>
            <a:r>
              <a:rPr lang="en-US" baseline="0" dirty="0"/>
              <a:t>. O </a:t>
            </a:r>
            <a:r>
              <a:rPr lang="en-US" baseline="0" dirty="0" err="1"/>
              <a:t>numero</a:t>
            </a:r>
            <a:r>
              <a:rPr lang="en-US" baseline="0" dirty="0"/>
              <a:t> da </a:t>
            </a:r>
            <a:r>
              <a:rPr lang="en-US" baseline="0" dirty="0" err="1"/>
              <a:t>pagina</a:t>
            </a:r>
            <a:r>
              <a:rPr lang="en-US" baseline="0" dirty="0"/>
              <a:t> </a:t>
            </a:r>
            <a:r>
              <a:rPr lang="en-US" baseline="0" dirty="0" err="1"/>
              <a:t>deve</a:t>
            </a:r>
            <a:r>
              <a:rPr lang="en-US" baseline="0" dirty="0"/>
              <a:t> </a:t>
            </a:r>
            <a:r>
              <a:rPr lang="en-US" baseline="0" dirty="0" err="1"/>
              <a:t>estar</a:t>
            </a:r>
            <a:r>
              <a:rPr lang="en-US" baseline="0" dirty="0"/>
              <a:t> </a:t>
            </a:r>
            <a:r>
              <a:rPr lang="en-US" baseline="0" dirty="0" err="1"/>
              <a:t>abaixo</a:t>
            </a:r>
            <a:r>
              <a:rPr lang="en-US" baseline="0" dirty="0"/>
              <a:t> </a:t>
            </a:r>
            <a:r>
              <a:rPr lang="en-US" baseline="0" dirty="0" err="1"/>
              <a:t>lado</a:t>
            </a:r>
            <a:r>
              <a:rPr lang="en-US" baseline="0" dirty="0"/>
              <a:t> </a:t>
            </a:r>
            <a:r>
              <a:rPr lang="en-US" baseline="0" dirty="0" err="1"/>
              <a:t>direiro</a:t>
            </a:r>
            <a:r>
              <a:rPr lang="en-US" baseline="0" dirty="0"/>
              <a:t>, </a:t>
            </a:r>
            <a:r>
              <a:rPr lang="en-US" baseline="0" dirty="0" err="1"/>
              <a:t>mudar</a:t>
            </a:r>
            <a:r>
              <a:rPr lang="en-US" baseline="0" dirty="0"/>
              <a:t>  o </a:t>
            </a:r>
            <a:r>
              <a:rPr lang="en-US" baseline="0" dirty="0" err="1"/>
              <a:t>espada</a:t>
            </a:r>
            <a:r>
              <a:rPr lang="en-US" baseline="0" dirty="0"/>
              <a:t> de </a:t>
            </a:r>
            <a:r>
              <a:rPr lang="en-US" baseline="0" dirty="0" err="1"/>
              <a:t>lugar</a:t>
            </a:r>
            <a:r>
              <a:rPr lang="en-US" baseline="0" dirty="0"/>
              <a:t>.</a:t>
            </a: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20597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Usar</a:t>
            </a:r>
            <a:r>
              <a:rPr lang="en-US" dirty="0"/>
              <a:t> </a:t>
            </a:r>
            <a:r>
              <a:rPr lang="en-US" dirty="0" err="1"/>
              <a:t>nos</a:t>
            </a:r>
            <a:r>
              <a:rPr lang="en-US" dirty="0"/>
              <a:t> </a:t>
            </a:r>
            <a:r>
              <a:rPr lang="en-US" dirty="0" err="1"/>
              <a:t>grafico</a:t>
            </a:r>
            <a:r>
              <a:rPr lang="en-US" dirty="0"/>
              <a:t> o AZUL </a:t>
            </a:r>
            <a:r>
              <a:rPr lang="en-US" dirty="0" err="1"/>
              <a:t>como</a:t>
            </a:r>
            <a:r>
              <a:rPr lang="en-US" dirty="0"/>
              <a:t> </a:t>
            </a:r>
            <a:r>
              <a:rPr lang="en-US" dirty="0" err="1"/>
              <a:t>cor</a:t>
            </a:r>
            <a:r>
              <a:rPr lang="en-US" dirty="0"/>
              <a:t> principal.</a:t>
            </a:r>
            <a:r>
              <a:rPr lang="en-US" baseline="0" dirty="0"/>
              <a:t>  (no </a:t>
            </a:r>
            <a:r>
              <a:rPr lang="en-US" baseline="0" dirty="0" err="1"/>
              <a:t>lugar</a:t>
            </a:r>
            <a:r>
              <a:rPr lang="en-US" baseline="0" dirty="0"/>
              <a:t> do </a:t>
            </a:r>
            <a:r>
              <a:rPr lang="en-US" baseline="0" dirty="0" err="1"/>
              <a:t>verde</a:t>
            </a:r>
            <a:r>
              <a:rPr lang="en-US" baseline="0" dirty="0"/>
              <a:t> </a:t>
            </a:r>
            <a:r>
              <a:rPr lang="en-US" baseline="0" dirty="0" err="1"/>
              <a:t>aqui</a:t>
            </a:r>
            <a:r>
              <a:rPr lang="en-US" baseline="0" dirty="0"/>
              <a:t>). </a:t>
            </a:r>
            <a:r>
              <a:rPr lang="en-US" baseline="0" dirty="0" err="1"/>
              <a:t>Tambem</a:t>
            </a:r>
            <a:r>
              <a:rPr lang="en-US" baseline="0" dirty="0"/>
              <a:t> </a:t>
            </a:r>
            <a:r>
              <a:rPr lang="en-US" baseline="0" dirty="0" err="1"/>
              <a:t>incluir</a:t>
            </a:r>
            <a:r>
              <a:rPr lang="en-US" baseline="0" dirty="0"/>
              <a:t> </a:t>
            </a:r>
            <a:r>
              <a:rPr lang="en-US" baseline="0" dirty="0" err="1"/>
              <a:t>uma</a:t>
            </a:r>
            <a:r>
              <a:rPr lang="en-US" baseline="0" dirty="0"/>
              <a:t> </a:t>
            </a:r>
            <a:r>
              <a:rPr lang="en-US" baseline="0" dirty="0" err="1"/>
              <a:t>variacao</a:t>
            </a:r>
            <a:r>
              <a:rPr lang="en-US" baseline="0" dirty="0"/>
              <a:t> de cores </a:t>
            </a:r>
            <a:r>
              <a:rPr lang="en-US" baseline="0" dirty="0" err="1"/>
              <a:t>mais</a:t>
            </a:r>
            <a:r>
              <a:rPr lang="en-US" baseline="0" dirty="0"/>
              <a:t> </a:t>
            </a:r>
            <a:r>
              <a:rPr lang="en-US" baseline="0" dirty="0" err="1"/>
              <a:t>coorporate</a:t>
            </a:r>
            <a:r>
              <a:rPr lang="en-US" baseline="0" dirty="0"/>
              <a:t>, </a:t>
            </a:r>
            <a:r>
              <a:rPr lang="en-US" baseline="0" dirty="0" err="1"/>
              <a:t>baseado</a:t>
            </a:r>
            <a:r>
              <a:rPr lang="en-US" baseline="0" dirty="0"/>
              <a:t> </a:t>
            </a:r>
            <a:r>
              <a:rPr lang="en-US" baseline="0" dirty="0" err="1"/>
              <a:t>em</a:t>
            </a:r>
            <a:r>
              <a:rPr lang="en-US" baseline="0" dirty="0"/>
              <a:t> </a:t>
            </a:r>
            <a:r>
              <a:rPr lang="en-US" baseline="0" dirty="0" err="1"/>
              <a:t>azuis</a:t>
            </a:r>
            <a:r>
              <a:rPr lang="en-US" baseline="0" dirty="0"/>
              <a:t>, </a:t>
            </a:r>
            <a:r>
              <a:rPr lang="en-US" baseline="0" dirty="0" err="1"/>
              <a:t>para</a:t>
            </a:r>
            <a:r>
              <a:rPr lang="en-US" baseline="0" dirty="0"/>
              <a:t> </a:t>
            </a:r>
            <a:r>
              <a:rPr lang="en-US" baseline="0" dirty="0" err="1"/>
              <a:t>os</a:t>
            </a:r>
            <a:r>
              <a:rPr lang="en-US" baseline="0" dirty="0"/>
              <a:t> </a:t>
            </a:r>
            <a:r>
              <a:rPr lang="en-US" baseline="0" dirty="0" err="1"/>
              <a:t>resultados</a:t>
            </a:r>
            <a:r>
              <a:rPr lang="en-US" baseline="0" dirty="0"/>
              <a:t> </a:t>
            </a:r>
            <a:r>
              <a:rPr lang="en-US" baseline="0" dirty="0" err="1"/>
              <a:t>financeiros</a:t>
            </a:r>
            <a:r>
              <a:rPr lang="en-US" baseline="0" dirty="0"/>
              <a:t>. O </a:t>
            </a:r>
            <a:r>
              <a:rPr lang="en-US" baseline="0" dirty="0" err="1"/>
              <a:t>numero</a:t>
            </a:r>
            <a:r>
              <a:rPr lang="en-US" baseline="0" dirty="0"/>
              <a:t> da </a:t>
            </a:r>
            <a:r>
              <a:rPr lang="en-US" baseline="0" dirty="0" err="1"/>
              <a:t>pagina</a:t>
            </a:r>
            <a:r>
              <a:rPr lang="en-US" baseline="0" dirty="0"/>
              <a:t> </a:t>
            </a:r>
            <a:r>
              <a:rPr lang="en-US" baseline="0" dirty="0" err="1"/>
              <a:t>deve</a:t>
            </a:r>
            <a:r>
              <a:rPr lang="en-US" baseline="0" dirty="0"/>
              <a:t> </a:t>
            </a:r>
            <a:r>
              <a:rPr lang="en-US" baseline="0" dirty="0" err="1"/>
              <a:t>estar</a:t>
            </a:r>
            <a:r>
              <a:rPr lang="en-US" baseline="0" dirty="0"/>
              <a:t> </a:t>
            </a:r>
            <a:r>
              <a:rPr lang="en-US" baseline="0" dirty="0" err="1"/>
              <a:t>abaixo</a:t>
            </a:r>
            <a:r>
              <a:rPr lang="en-US" baseline="0" dirty="0"/>
              <a:t> </a:t>
            </a:r>
            <a:r>
              <a:rPr lang="en-US" baseline="0" dirty="0" err="1"/>
              <a:t>lado</a:t>
            </a:r>
            <a:r>
              <a:rPr lang="en-US" baseline="0" dirty="0"/>
              <a:t> </a:t>
            </a:r>
            <a:r>
              <a:rPr lang="en-US" baseline="0" dirty="0" err="1"/>
              <a:t>direiro</a:t>
            </a:r>
            <a:r>
              <a:rPr lang="en-US" baseline="0" dirty="0"/>
              <a:t>, </a:t>
            </a:r>
            <a:r>
              <a:rPr lang="en-US" baseline="0" dirty="0" err="1"/>
              <a:t>mudar</a:t>
            </a:r>
            <a:r>
              <a:rPr lang="en-US" baseline="0" dirty="0"/>
              <a:t>  o </a:t>
            </a:r>
            <a:r>
              <a:rPr lang="en-US" baseline="0" dirty="0" err="1"/>
              <a:t>espada</a:t>
            </a:r>
            <a:r>
              <a:rPr lang="en-US" baseline="0" dirty="0"/>
              <a:t> de </a:t>
            </a:r>
            <a:r>
              <a:rPr lang="en-US" baseline="0" dirty="0" err="1"/>
              <a:t>lugar</a:t>
            </a:r>
            <a:r>
              <a:rPr lang="en-US" baseline="0" dirty="0"/>
              <a:t>.</a:t>
            </a: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3286896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Usar</a:t>
            </a:r>
            <a:r>
              <a:rPr lang="en-US" dirty="0"/>
              <a:t> </a:t>
            </a:r>
            <a:r>
              <a:rPr lang="en-US" dirty="0" err="1"/>
              <a:t>nos</a:t>
            </a:r>
            <a:r>
              <a:rPr lang="en-US" dirty="0"/>
              <a:t> </a:t>
            </a:r>
            <a:r>
              <a:rPr lang="en-US" dirty="0" err="1"/>
              <a:t>grafico</a:t>
            </a:r>
            <a:r>
              <a:rPr lang="en-US" dirty="0"/>
              <a:t> o AZUL </a:t>
            </a:r>
            <a:r>
              <a:rPr lang="en-US" dirty="0" err="1"/>
              <a:t>como</a:t>
            </a:r>
            <a:r>
              <a:rPr lang="en-US" dirty="0"/>
              <a:t> </a:t>
            </a:r>
            <a:r>
              <a:rPr lang="en-US" dirty="0" err="1"/>
              <a:t>cor</a:t>
            </a:r>
            <a:r>
              <a:rPr lang="en-US" dirty="0"/>
              <a:t> principal.</a:t>
            </a:r>
            <a:r>
              <a:rPr lang="en-US" baseline="0" dirty="0"/>
              <a:t>  (no </a:t>
            </a:r>
            <a:r>
              <a:rPr lang="en-US" baseline="0" dirty="0" err="1"/>
              <a:t>lugar</a:t>
            </a:r>
            <a:r>
              <a:rPr lang="en-US" baseline="0" dirty="0"/>
              <a:t> do </a:t>
            </a:r>
            <a:r>
              <a:rPr lang="en-US" baseline="0" dirty="0" err="1"/>
              <a:t>verde</a:t>
            </a:r>
            <a:r>
              <a:rPr lang="en-US" baseline="0" dirty="0"/>
              <a:t> </a:t>
            </a:r>
            <a:r>
              <a:rPr lang="en-US" baseline="0" dirty="0" err="1"/>
              <a:t>aqui</a:t>
            </a:r>
            <a:r>
              <a:rPr lang="en-US" baseline="0" dirty="0"/>
              <a:t>). </a:t>
            </a:r>
            <a:r>
              <a:rPr lang="en-US" baseline="0" dirty="0" err="1"/>
              <a:t>Tambem</a:t>
            </a:r>
            <a:r>
              <a:rPr lang="en-US" baseline="0" dirty="0"/>
              <a:t> </a:t>
            </a:r>
            <a:r>
              <a:rPr lang="en-US" baseline="0" dirty="0" err="1"/>
              <a:t>incluir</a:t>
            </a:r>
            <a:r>
              <a:rPr lang="en-US" baseline="0" dirty="0"/>
              <a:t> </a:t>
            </a:r>
            <a:r>
              <a:rPr lang="en-US" baseline="0" dirty="0" err="1"/>
              <a:t>uma</a:t>
            </a:r>
            <a:r>
              <a:rPr lang="en-US" baseline="0" dirty="0"/>
              <a:t> </a:t>
            </a:r>
            <a:r>
              <a:rPr lang="en-US" baseline="0" dirty="0" err="1"/>
              <a:t>variacao</a:t>
            </a:r>
            <a:r>
              <a:rPr lang="en-US" baseline="0" dirty="0"/>
              <a:t> de cores </a:t>
            </a:r>
            <a:r>
              <a:rPr lang="en-US" baseline="0" dirty="0" err="1"/>
              <a:t>mais</a:t>
            </a:r>
            <a:r>
              <a:rPr lang="en-US" baseline="0" dirty="0"/>
              <a:t> </a:t>
            </a:r>
            <a:r>
              <a:rPr lang="en-US" baseline="0" dirty="0" err="1"/>
              <a:t>coorporate</a:t>
            </a:r>
            <a:r>
              <a:rPr lang="en-US" baseline="0" dirty="0"/>
              <a:t>, </a:t>
            </a:r>
            <a:r>
              <a:rPr lang="en-US" baseline="0" dirty="0" err="1"/>
              <a:t>baseado</a:t>
            </a:r>
            <a:r>
              <a:rPr lang="en-US" baseline="0" dirty="0"/>
              <a:t> </a:t>
            </a:r>
            <a:r>
              <a:rPr lang="en-US" baseline="0" dirty="0" err="1"/>
              <a:t>em</a:t>
            </a:r>
            <a:r>
              <a:rPr lang="en-US" baseline="0" dirty="0"/>
              <a:t> </a:t>
            </a:r>
            <a:r>
              <a:rPr lang="en-US" baseline="0" dirty="0" err="1"/>
              <a:t>azuis</a:t>
            </a:r>
            <a:r>
              <a:rPr lang="en-US" baseline="0" dirty="0"/>
              <a:t>, </a:t>
            </a:r>
            <a:r>
              <a:rPr lang="en-US" baseline="0" dirty="0" err="1"/>
              <a:t>para</a:t>
            </a:r>
            <a:r>
              <a:rPr lang="en-US" baseline="0" dirty="0"/>
              <a:t> </a:t>
            </a:r>
            <a:r>
              <a:rPr lang="en-US" baseline="0" dirty="0" err="1"/>
              <a:t>os</a:t>
            </a:r>
            <a:r>
              <a:rPr lang="en-US" baseline="0" dirty="0"/>
              <a:t> </a:t>
            </a:r>
            <a:r>
              <a:rPr lang="en-US" baseline="0" dirty="0" err="1"/>
              <a:t>resultados</a:t>
            </a:r>
            <a:r>
              <a:rPr lang="en-US" baseline="0" dirty="0"/>
              <a:t> </a:t>
            </a:r>
            <a:r>
              <a:rPr lang="en-US" baseline="0" dirty="0" err="1"/>
              <a:t>financeiros</a:t>
            </a:r>
            <a:r>
              <a:rPr lang="en-US" baseline="0" dirty="0"/>
              <a:t>. O </a:t>
            </a:r>
            <a:r>
              <a:rPr lang="en-US" baseline="0" dirty="0" err="1"/>
              <a:t>numero</a:t>
            </a:r>
            <a:r>
              <a:rPr lang="en-US" baseline="0" dirty="0"/>
              <a:t> da </a:t>
            </a:r>
            <a:r>
              <a:rPr lang="en-US" baseline="0" dirty="0" err="1"/>
              <a:t>pagina</a:t>
            </a:r>
            <a:r>
              <a:rPr lang="en-US" baseline="0" dirty="0"/>
              <a:t> </a:t>
            </a:r>
            <a:r>
              <a:rPr lang="en-US" baseline="0" dirty="0" err="1"/>
              <a:t>deve</a:t>
            </a:r>
            <a:r>
              <a:rPr lang="en-US" baseline="0" dirty="0"/>
              <a:t> </a:t>
            </a:r>
            <a:r>
              <a:rPr lang="en-US" baseline="0" dirty="0" err="1"/>
              <a:t>estar</a:t>
            </a:r>
            <a:r>
              <a:rPr lang="en-US" baseline="0" dirty="0"/>
              <a:t> </a:t>
            </a:r>
            <a:r>
              <a:rPr lang="en-US" baseline="0" dirty="0" err="1"/>
              <a:t>abaixo</a:t>
            </a:r>
            <a:r>
              <a:rPr lang="en-US" baseline="0" dirty="0"/>
              <a:t> </a:t>
            </a:r>
            <a:r>
              <a:rPr lang="en-US" baseline="0" dirty="0" err="1"/>
              <a:t>lado</a:t>
            </a:r>
            <a:r>
              <a:rPr lang="en-US" baseline="0" dirty="0"/>
              <a:t> </a:t>
            </a:r>
            <a:r>
              <a:rPr lang="en-US" baseline="0" dirty="0" err="1"/>
              <a:t>direiro</a:t>
            </a:r>
            <a:r>
              <a:rPr lang="en-US" baseline="0" dirty="0"/>
              <a:t>, </a:t>
            </a:r>
            <a:r>
              <a:rPr lang="en-US" baseline="0" dirty="0" err="1"/>
              <a:t>mudar</a:t>
            </a:r>
            <a:r>
              <a:rPr lang="en-US" baseline="0" dirty="0"/>
              <a:t>  o </a:t>
            </a:r>
            <a:r>
              <a:rPr lang="en-US" baseline="0" dirty="0" err="1"/>
              <a:t>espada</a:t>
            </a:r>
            <a:r>
              <a:rPr lang="en-US" baseline="0" dirty="0"/>
              <a:t> de </a:t>
            </a:r>
            <a:r>
              <a:rPr lang="en-US" baseline="0" dirty="0" err="1"/>
              <a:t>lugar</a:t>
            </a:r>
            <a:r>
              <a:rPr lang="en-US" baseline="0" dirty="0"/>
              <a:t>.</a:t>
            </a: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56528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Usar</a:t>
            </a:r>
            <a:r>
              <a:rPr lang="en-US" dirty="0"/>
              <a:t> </a:t>
            </a:r>
            <a:r>
              <a:rPr lang="en-US" dirty="0" err="1"/>
              <a:t>nos</a:t>
            </a:r>
            <a:r>
              <a:rPr lang="en-US" dirty="0"/>
              <a:t> </a:t>
            </a:r>
            <a:r>
              <a:rPr lang="en-US" dirty="0" err="1"/>
              <a:t>grafico</a:t>
            </a:r>
            <a:r>
              <a:rPr lang="en-US" dirty="0"/>
              <a:t> o AZUL </a:t>
            </a:r>
            <a:r>
              <a:rPr lang="en-US" dirty="0" err="1"/>
              <a:t>como</a:t>
            </a:r>
            <a:r>
              <a:rPr lang="en-US" dirty="0"/>
              <a:t> </a:t>
            </a:r>
            <a:r>
              <a:rPr lang="en-US" dirty="0" err="1"/>
              <a:t>cor</a:t>
            </a:r>
            <a:r>
              <a:rPr lang="en-US" dirty="0"/>
              <a:t> principal.</a:t>
            </a:r>
            <a:r>
              <a:rPr lang="en-US" baseline="0" dirty="0"/>
              <a:t>  (no </a:t>
            </a:r>
            <a:r>
              <a:rPr lang="en-US" baseline="0" dirty="0" err="1"/>
              <a:t>lugar</a:t>
            </a:r>
            <a:r>
              <a:rPr lang="en-US" baseline="0" dirty="0"/>
              <a:t> do </a:t>
            </a:r>
            <a:r>
              <a:rPr lang="en-US" baseline="0" dirty="0" err="1"/>
              <a:t>verde</a:t>
            </a:r>
            <a:r>
              <a:rPr lang="en-US" baseline="0" dirty="0"/>
              <a:t> </a:t>
            </a:r>
            <a:r>
              <a:rPr lang="en-US" baseline="0" dirty="0" err="1"/>
              <a:t>aqui</a:t>
            </a:r>
            <a:r>
              <a:rPr lang="en-US" baseline="0" dirty="0"/>
              <a:t>). </a:t>
            </a:r>
            <a:r>
              <a:rPr lang="en-US" baseline="0" dirty="0" err="1"/>
              <a:t>Tambem</a:t>
            </a:r>
            <a:r>
              <a:rPr lang="en-US" baseline="0" dirty="0"/>
              <a:t> </a:t>
            </a:r>
            <a:r>
              <a:rPr lang="en-US" baseline="0" dirty="0" err="1"/>
              <a:t>incluir</a:t>
            </a:r>
            <a:r>
              <a:rPr lang="en-US" baseline="0" dirty="0"/>
              <a:t> </a:t>
            </a:r>
            <a:r>
              <a:rPr lang="en-US" baseline="0" dirty="0" err="1"/>
              <a:t>uma</a:t>
            </a:r>
            <a:r>
              <a:rPr lang="en-US" baseline="0" dirty="0"/>
              <a:t> </a:t>
            </a:r>
            <a:r>
              <a:rPr lang="en-US" baseline="0" dirty="0" err="1"/>
              <a:t>variacao</a:t>
            </a:r>
            <a:r>
              <a:rPr lang="en-US" baseline="0" dirty="0"/>
              <a:t> de cores </a:t>
            </a:r>
            <a:r>
              <a:rPr lang="en-US" baseline="0" dirty="0" err="1"/>
              <a:t>mais</a:t>
            </a:r>
            <a:r>
              <a:rPr lang="en-US" baseline="0" dirty="0"/>
              <a:t> </a:t>
            </a:r>
            <a:r>
              <a:rPr lang="en-US" baseline="0" dirty="0" err="1"/>
              <a:t>coorporate</a:t>
            </a:r>
            <a:r>
              <a:rPr lang="en-US" baseline="0" dirty="0"/>
              <a:t>, </a:t>
            </a:r>
            <a:r>
              <a:rPr lang="en-US" baseline="0" dirty="0" err="1"/>
              <a:t>baseado</a:t>
            </a:r>
            <a:r>
              <a:rPr lang="en-US" baseline="0" dirty="0"/>
              <a:t> </a:t>
            </a:r>
            <a:r>
              <a:rPr lang="en-US" baseline="0" dirty="0" err="1"/>
              <a:t>em</a:t>
            </a:r>
            <a:r>
              <a:rPr lang="en-US" baseline="0" dirty="0"/>
              <a:t> </a:t>
            </a:r>
            <a:r>
              <a:rPr lang="en-US" baseline="0" dirty="0" err="1"/>
              <a:t>azuis</a:t>
            </a:r>
            <a:r>
              <a:rPr lang="en-US" baseline="0" dirty="0"/>
              <a:t>, </a:t>
            </a:r>
            <a:r>
              <a:rPr lang="en-US" baseline="0" dirty="0" err="1"/>
              <a:t>para</a:t>
            </a:r>
            <a:r>
              <a:rPr lang="en-US" baseline="0" dirty="0"/>
              <a:t> </a:t>
            </a:r>
            <a:r>
              <a:rPr lang="en-US" baseline="0" dirty="0" err="1"/>
              <a:t>os</a:t>
            </a:r>
            <a:r>
              <a:rPr lang="en-US" baseline="0" dirty="0"/>
              <a:t> </a:t>
            </a:r>
            <a:r>
              <a:rPr lang="en-US" baseline="0" dirty="0" err="1"/>
              <a:t>resultados</a:t>
            </a:r>
            <a:r>
              <a:rPr lang="en-US" baseline="0" dirty="0"/>
              <a:t> </a:t>
            </a:r>
            <a:r>
              <a:rPr lang="en-US" baseline="0" dirty="0" err="1"/>
              <a:t>financeiros</a:t>
            </a:r>
            <a:r>
              <a:rPr lang="en-US" baseline="0" dirty="0"/>
              <a:t>. O </a:t>
            </a:r>
            <a:r>
              <a:rPr lang="en-US" baseline="0" dirty="0" err="1"/>
              <a:t>numero</a:t>
            </a:r>
            <a:r>
              <a:rPr lang="en-US" baseline="0" dirty="0"/>
              <a:t> da </a:t>
            </a:r>
            <a:r>
              <a:rPr lang="en-US" baseline="0" dirty="0" err="1"/>
              <a:t>pagina</a:t>
            </a:r>
            <a:r>
              <a:rPr lang="en-US" baseline="0" dirty="0"/>
              <a:t> </a:t>
            </a:r>
            <a:r>
              <a:rPr lang="en-US" baseline="0" dirty="0" err="1"/>
              <a:t>deve</a:t>
            </a:r>
            <a:r>
              <a:rPr lang="en-US" baseline="0" dirty="0"/>
              <a:t> </a:t>
            </a:r>
            <a:r>
              <a:rPr lang="en-US" baseline="0" dirty="0" err="1"/>
              <a:t>estar</a:t>
            </a:r>
            <a:r>
              <a:rPr lang="en-US" baseline="0" dirty="0"/>
              <a:t> </a:t>
            </a:r>
            <a:r>
              <a:rPr lang="en-US" baseline="0" dirty="0" err="1"/>
              <a:t>abaixo</a:t>
            </a:r>
            <a:r>
              <a:rPr lang="en-US" baseline="0" dirty="0"/>
              <a:t> </a:t>
            </a:r>
            <a:r>
              <a:rPr lang="en-US" baseline="0" dirty="0" err="1"/>
              <a:t>lado</a:t>
            </a:r>
            <a:r>
              <a:rPr lang="en-US" baseline="0" dirty="0"/>
              <a:t> </a:t>
            </a:r>
            <a:r>
              <a:rPr lang="en-US" baseline="0" dirty="0" err="1"/>
              <a:t>direiro</a:t>
            </a:r>
            <a:r>
              <a:rPr lang="en-US" baseline="0" dirty="0"/>
              <a:t>, </a:t>
            </a:r>
            <a:r>
              <a:rPr lang="en-US" baseline="0" dirty="0" err="1"/>
              <a:t>mudar</a:t>
            </a:r>
            <a:r>
              <a:rPr lang="en-US" baseline="0" dirty="0"/>
              <a:t>  o </a:t>
            </a:r>
            <a:r>
              <a:rPr lang="en-US" baseline="0" dirty="0" err="1"/>
              <a:t>espada</a:t>
            </a:r>
            <a:r>
              <a:rPr lang="en-US" baseline="0" dirty="0"/>
              <a:t> de </a:t>
            </a:r>
            <a:r>
              <a:rPr lang="en-US" baseline="0" dirty="0" err="1"/>
              <a:t>lugar</a:t>
            </a:r>
            <a:r>
              <a:rPr lang="en-US" baseline="0" dirty="0"/>
              <a:t>.</a:t>
            </a: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5</a:t>
            </a:fld>
            <a:endParaRPr lang="pt-BR"/>
          </a:p>
        </p:txBody>
      </p:sp>
    </p:spTree>
    <p:extLst>
      <p:ext uri="{BB962C8B-B14F-4D97-AF65-F5344CB8AC3E}">
        <p14:creationId xmlns:p14="http://schemas.microsoft.com/office/powerpoint/2010/main" val="2253911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Usar</a:t>
            </a:r>
            <a:r>
              <a:rPr lang="en-US" dirty="0"/>
              <a:t> </a:t>
            </a:r>
            <a:r>
              <a:rPr lang="en-US" dirty="0" err="1"/>
              <a:t>nos</a:t>
            </a:r>
            <a:r>
              <a:rPr lang="en-US" dirty="0"/>
              <a:t> </a:t>
            </a:r>
            <a:r>
              <a:rPr lang="en-US" dirty="0" err="1"/>
              <a:t>grafico</a:t>
            </a:r>
            <a:r>
              <a:rPr lang="en-US" dirty="0"/>
              <a:t> o AZUL </a:t>
            </a:r>
            <a:r>
              <a:rPr lang="en-US" dirty="0" err="1"/>
              <a:t>como</a:t>
            </a:r>
            <a:r>
              <a:rPr lang="en-US" dirty="0"/>
              <a:t> </a:t>
            </a:r>
            <a:r>
              <a:rPr lang="en-US" dirty="0" err="1"/>
              <a:t>cor</a:t>
            </a:r>
            <a:r>
              <a:rPr lang="en-US" dirty="0"/>
              <a:t> principal.</a:t>
            </a:r>
            <a:r>
              <a:rPr lang="en-US" baseline="0" dirty="0"/>
              <a:t>  (no </a:t>
            </a:r>
            <a:r>
              <a:rPr lang="en-US" baseline="0" dirty="0" err="1"/>
              <a:t>lugar</a:t>
            </a:r>
            <a:r>
              <a:rPr lang="en-US" baseline="0" dirty="0"/>
              <a:t> do </a:t>
            </a:r>
            <a:r>
              <a:rPr lang="en-US" baseline="0" dirty="0" err="1"/>
              <a:t>verde</a:t>
            </a:r>
            <a:r>
              <a:rPr lang="en-US" baseline="0" dirty="0"/>
              <a:t> </a:t>
            </a:r>
            <a:r>
              <a:rPr lang="en-US" baseline="0" dirty="0" err="1"/>
              <a:t>aqui</a:t>
            </a:r>
            <a:r>
              <a:rPr lang="en-US" baseline="0" dirty="0"/>
              <a:t>). </a:t>
            </a:r>
            <a:r>
              <a:rPr lang="en-US" baseline="0" dirty="0" err="1"/>
              <a:t>Tambem</a:t>
            </a:r>
            <a:r>
              <a:rPr lang="en-US" baseline="0" dirty="0"/>
              <a:t> </a:t>
            </a:r>
            <a:r>
              <a:rPr lang="en-US" baseline="0" dirty="0" err="1"/>
              <a:t>incluir</a:t>
            </a:r>
            <a:r>
              <a:rPr lang="en-US" baseline="0" dirty="0"/>
              <a:t> </a:t>
            </a:r>
            <a:r>
              <a:rPr lang="en-US" baseline="0" dirty="0" err="1"/>
              <a:t>uma</a:t>
            </a:r>
            <a:r>
              <a:rPr lang="en-US" baseline="0" dirty="0"/>
              <a:t> </a:t>
            </a:r>
            <a:r>
              <a:rPr lang="en-US" baseline="0" dirty="0" err="1"/>
              <a:t>variacao</a:t>
            </a:r>
            <a:r>
              <a:rPr lang="en-US" baseline="0" dirty="0"/>
              <a:t> de cores </a:t>
            </a:r>
            <a:r>
              <a:rPr lang="en-US" baseline="0" dirty="0" err="1"/>
              <a:t>mais</a:t>
            </a:r>
            <a:r>
              <a:rPr lang="en-US" baseline="0" dirty="0"/>
              <a:t> </a:t>
            </a:r>
            <a:r>
              <a:rPr lang="en-US" baseline="0" dirty="0" err="1"/>
              <a:t>coorporate</a:t>
            </a:r>
            <a:r>
              <a:rPr lang="en-US" baseline="0" dirty="0"/>
              <a:t>, </a:t>
            </a:r>
            <a:r>
              <a:rPr lang="en-US" baseline="0" dirty="0" err="1"/>
              <a:t>baseado</a:t>
            </a:r>
            <a:r>
              <a:rPr lang="en-US" baseline="0" dirty="0"/>
              <a:t> </a:t>
            </a:r>
            <a:r>
              <a:rPr lang="en-US" baseline="0" dirty="0" err="1"/>
              <a:t>em</a:t>
            </a:r>
            <a:r>
              <a:rPr lang="en-US" baseline="0" dirty="0"/>
              <a:t> </a:t>
            </a:r>
            <a:r>
              <a:rPr lang="en-US" baseline="0" dirty="0" err="1"/>
              <a:t>azuis</a:t>
            </a:r>
            <a:r>
              <a:rPr lang="en-US" baseline="0" dirty="0"/>
              <a:t>, </a:t>
            </a:r>
            <a:r>
              <a:rPr lang="en-US" baseline="0" dirty="0" err="1"/>
              <a:t>para</a:t>
            </a:r>
            <a:r>
              <a:rPr lang="en-US" baseline="0" dirty="0"/>
              <a:t> </a:t>
            </a:r>
            <a:r>
              <a:rPr lang="en-US" baseline="0" dirty="0" err="1"/>
              <a:t>os</a:t>
            </a:r>
            <a:r>
              <a:rPr lang="en-US" baseline="0" dirty="0"/>
              <a:t> </a:t>
            </a:r>
            <a:r>
              <a:rPr lang="en-US" baseline="0" dirty="0" err="1"/>
              <a:t>resultados</a:t>
            </a:r>
            <a:r>
              <a:rPr lang="en-US" baseline="0" dirty="0"/>
              <a:t> </a:t>
            </a:r>
            <a:r>
              <a:rPr lang="en-US" baseline="0" dirty="0" err="1"/>
              <a:t>financeiros</a:t>
            </a:r>
            <a:r>
              <a:rPr lang="en-US" baseline="0" dirty="0"/>
              <a:t>. O </a:t>
            </a:r>
            <a:r>
              <a:rPr lang="en-US" baseline="0" dirty="0" err="1"/>
              <a:t>numero</a:t>
            </a:r>
            <a:r>
              <a:rPr lang="en-US" baseline="0" dirty="0"/>
              <a:t> da </a:t>
            </a:r>
            <a:r>
              <a:rPr lang="en-US" baseline="0" dirty="0" err="1"/>
              <a:t>pagina</a:t>
            </a:r>
            <a:r>
              <a:rPr lang="en-US" baseline="0" dirty="0"/>
              <a:t> </a:t>
            </a:r>
            <a:r>
              <a:rPr lang="en-US" baseline="0" dirty="0" err="1"/>
              <a:t>deve</a:t>
            </a:r>
            <a:r>
              <a:rPr lang="en-US" baseline="0" dirty="0"/>
              <a:t> </a:t>
            </a:r>
            <a:r>
              <a:rPr lang="en-US" baseline="0" dirty="0" err="1"/>
              <a:t>estar</a:t>
            </a:r>
            <a:r>
              <a:rPr lang="en-US" baseline="0" dirty="0"/>
              <a:t> </a:t>
            </a:r>
            <a:r>
              <a:rPr lang="en-US" baseline="0" dirty="0" err="1"/>
              <a:t>abaixo</a:t>
            </a:r>
            <a:r>
              <a:rPr lang="en-US" baseline="0" dirty="0"/>
              <a:t> </a:t>
            </a:r>
            <a:r>
              <a:rPr lang="en-US" baseline="0" dirty="0" err="1"/>
              <a:t>lado</a:t>
            </a:r>
            <a:r>
              <a:rPr lang="en-US" baseline="0" dirty="0"/>
              <a:t> </a:t>
            </a:r>
            <a:r>
              <a:rPr lang="en-US" baseline="0" dirty="0" err="1"/>
              <a:t>direiro</a:t>
            </a:r>
            <a:r>
              <a:rPr lang="en-US" baseline="0" dirty="0"/>
              <a:t>, </a:t>
            </a:r>
            <a:r>
              <a:rPr lang="en-US" baseline="0" dirty="0" err="1"/>
              <a:t>mudar</a:t>
            </a:r>
            <a:r>
              <a:rPr lang="en-US" baseline="0" dirty="0"/>
              <a:t>  o </a:t>
            </a:r>
            <a:r>
              <a:rPr lang="en-US" baseline="0" dirty="0" err="1"/>
              <a:t>espada</a:t>
            </a:r>
            <a:r>
              <a:rPr lang="en-US" baseline="0" dirty="0"/>
              <a:t> de </a:t>
            </a:r>
            <a:r>
              <a:rPr lang="en-US" baseline="0" dirty="0" err="1"/>
              <a:t>lugar</a:t>
            </a:r>
            <a:r>
              <a:rPr lang="en-US" baseline="0" dirty="0"/>
              <a:t>.</a:t>
            </a: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6</a:t>
            </a:fld>
            <a:endParaRPr lang="pt-BR"/>
          </a:p>
        </p:txBody>
      </p:sp>
    </p:spTree>
    <p:extLst>
      <p:ext uri="{BB962C8B-B14F-4D97-AF65-F5344CB8AC3E}">
        <p14:creationId xmlns:p14="http://schemas.microsoft.com/office/powerpoint/2010/main" val="1968353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O Logo de </a:t>
            </a:r>
            <a:r>
              <a:rPr lang="en-US" dirty="0" err="1"/>
              <a:t>espadas</a:t>
            </a:r>
            <a:r>
              <a:rPr lang="en-US" dirty="0"/>
              <a:t> </a:t>
            </a:r>
            <a:r>
              <a:rPr lang="en-US" dirty="0" err="1"/>
              <a:t>deve</a:t>
            </a:r>
            <a:r>
              <a:rPr lang="en-US" dirty="0"/>
              <a:t> </a:t>
            </a:r>
            <a:r>
              <a:rPr lang="en-US" dirty="0" err="1"/>
              <a:t>ter</a:t>
            </a:r>
            <a:r>
              <a:rPr lang="en-US" dirty="0"/>
              <a:t> </a:t>
            </a:r>
            <a:r>
              <a:rPr lang="en-US" dirty="0" err="1"/>
              <a:t>mais</a:t>
            </a:r>
            <a:r>
              <a:rPr lang="en-US" dirty="0"/>
              <a:t> </a:t>
            </a:r>
            <a:r>
              <a:rPr lang="en-US" dirty="0" err="1"/>
              <a:t>espaço</a:t>
            </a:r>
            <a:r>
              <a:rPr lang="en-US" dirty="0"/>
              <a:t> das </a:t>
            </a:r>
            <a:r>
              <a:rPr lang="en-US" dirty="0" err="1"/>
              <a:t>pontas</a:t>
            </a:r>
            <a:r>
              <a:rPr lang="en-US" dirty="0"/>
              <a:t> </a:t>
            </a:r>
            <a:r>
              <a:rPr lang="en-US" dirty="0" err="1"/>
              <a:t>abaixo</a:t>
            </a:r>
            <a:r>
              <a:rPr lang="en-US" dirty="0"/>
              <a:t>. </a:t>
            </a:r>
            <a:r>
              <a:rPr lang="en-US" dirty="0" err="1"/>
              <a:t>Sugerir</a:t>
            </a:r>
            <a:r>
              <a:rPr lang="en-US" dirty="0"/>
              <a:t> outros </a:t>
            </a:r>
            <a:r>
              <a:rPr lang="en-US" dirty="0" err="1"/>
              <a:t>tipos</a:t>
            </a:r>
            <a:r>
              <a:rPr lang="en-US" dirty="0"/>
              <a:t> de </a:t>
            </a:r>
            <a:r>
              <a:rPr lang="en-US" dirty="0" err="1"/>
              <a:t>imagens</a:t>
            </a:r>
            <a:r>
              <a:rPr lang="en-US" dirty="0"/>
              <a:t>/ </a:t>
            </a:r>
            <a:r>
              <a:rPr lang="en-US" dirty="0" err="1"/>
              <a:t>telefone</a:t>
            </a:r>
            <a:r>
              <a:rPr lang="en-US" dirty="0"/>
              <a:t>, </a:t>
            </a:r>
            <a:r>
              <a:rPr lang="en-US" dirty="0" err="1"/>
              <a:t>fones</a:t>
            </a:r>
            <a:r>
              <a:rPr lang="en-US" dirty="0"/>
              <a:t>.</a:t>
            </a:r>
            <a:endParaRPr lang="en-US" baseline="0"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3230578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hyperlink" Target="https://www.capgemini.com/optimize-your-business-and-it-operations" TargetMode="Externa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hyperlink" Target="https://www.capgemini.com/optimize-your-business-and-it-operations" TargetMode="External"/><Relationship Id="rId4" Type="http://schemas.openxmlformats.org/officeDocument/2006/relationships/image" Target="NUL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over5 (Image placeholder)">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B6A36B0-E1F4-4A6B-BC01-51C4585C10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 Placeholder 13">
            <a:extLst>
              <a:ext uri="{FF2B5EF4-FFF2-40B4-BE49-F238E27FC236}">
                <a16:creationId xmlns:a16="http://schemas.microsoft.com/office/drawing/2014/main" xmlns="" id="{B83CBA49-BBF9-4CF0-9E0B-FF67BA149660}"/>
              </a:ext>
            </a:extLst>
          </p:cNvPr>
          <p:cNvSpPr>
            <a:spLocks noGrp="1"/>
          </p:cNvSpPr>
          <p:nvPr>
            <p:ph type="body" sz="quarter" idx="11" hasCustomPrompt="1"/>
          </p:nvPr>
        </p:nvSpPr>
        <p:spPr>
          <a:xfrm>
            <a:off x="413530" y="5646094"/>
            <a:ext cx="4103688" cy="863600"/>
          </a:xfrm>
        </p:spPr>
        <p:txBody>
          <a:bodyPr lIns="0" tIns="0" rIns="0" bIns="0" anchor="b">
            <a:normAutofit/>
          </a:bodyPr>
          <a:lstStyle>
            <a:lvl1pPr algn="l">
              <a:lnSpc>
                <a:spcPts val="2400"/>
              </a:lnSpc>
              <a:defRPr sz="2000">
                <a:solidFill>
                  <a:schemeClr val="accent3"/>
                </a:solidFill>
              </a:defRPr>
            </a:lvl1pPr>
            <a:lvl2pPr>
              <a:defRPr sz="2400">
                <a:solidFill>
                  <a:srgbClr val="0070AD"/>
                </a:solidFill>
              </a:defRPr>
            </a:lvl2pPr>
          </a:lstStyle>
          <a:p>
            <a:pPr lvl="0"/>
            <a:r>
              <a:rPr lang="en-US" dirty="0"/>
              <a:t>Click to insert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443548" y="404814"/>
            <a:ext cx="2251392" cy="502292"/>
          </a:xfrm>
          <a:prstGeom prst="rect">
            <a:avLst/>
          </a:prstGeom>
        </p:spPr>
      </p:pic>
      <p:sp>
        <p:nvSpPr>
          <p:cNvPr id="25" name="Text Placeholder 13">
            <a:extLst>
              <a:ext uri="{FF2B5EF4-FFF2-40B4-BE49-F238E27FC236}">
                <a16:creationId xmlns:a16="http://schemas.microsoft.com/office/drawing/2014/main" xmlns="" id="{32BE4199-D91A-495C-B5D9-D40EC0048893}"/>
              </a:ext>
            </a:extLst>
          </p:cNvPr>
          <p:cNvSpPr>
            <a:spLocks noGrp="1"/>
          </p:cNvSpPr>
          <p:nvPr>
            <p:ph type="body" sz="quarter" idx="12" hasCustomPrompt="1"/>
          </p:nvPr>
        </p:nvSpPr>
        <p:spPr>
          <a:xfrm>
            <a:off x="7680325" y="6225540"/>
            <a:ext cx="4103688" cy="381000"/>
          </a:xfrm>
        </p:spPr>
        <p:txBody>
          <a:bodyPr lIns="0" tIns="0" rIns="0" bIns="0" anchor="t">
            <a:normAutofit/>
          </a:bodyPr>
          <a:lstStyle>
            <a:lvl1pPr algn="r">
              <a:lnSpc>
                <a:spcPts val="1800"/>
              </a:lnSpc>
              <a:defRPr sz="1400">
                <a:solidFill>
                  <a:schemeClr val="accent2"/>
                </a:solidFill>
              </a:defRPr>
            </a:lvl1pPr>
            <a:lvl2pPr>
              <a:defRPr sz="2400">
                <a:solidFill>
                  <a:srgbClr val="0070AD"/>
                </a:solidFill>
              </a:defRPr>
            </a:lvl2pPr>
          </a:lstStyle>
          <a:p>
            <a:pPr lvl="0"/>
            <a:r>
              <a:rPr lang="en-US" dirty="0"/>
              <a:t>Click to insert title</a:t>
            </a:r>
            <a:endParaRPr lang="pt-PT" dirty="0"/>
          </a:p>
        </p:txBody>
      </p:sp>
      <p:pic>
        <p:nvPicPr>
          <p:cNvPr id="6" name="Picture 5"/>
          <p:cNvPicPr>
            <a:picLocks noChangeAspect="1"/>
          </p:cNvPicPr>
          <p:nvPr userDrawn="1"/>
        </p:nvPicPr>
        <p:blipFill>
          <a:blip r:embed="rId5"/>
          <a:stretch>
            <a:fillRect/>
          </a:stretch>
        </p:blipFill>
        <p:spPr>
          <a:xfrm>
            <a:off x="3224801" y="2609930"/>
            <a:ext cx="3505200" cy="507446"/>
          </a:xfrm>
          <a:prstGeom prst="rect">
            <a:avLst/>
          </a:prstGeom>
        </p:spPr>
      </p:pic>
      <p:pic>
        <p:nvPicPr>
          <p:cNvPr id="7" name="Picture 6"/>
          <p:cNvPicPr>
            <a:picLocks noChangeAspect="1"/>
          </p:cNvPicPr>
          <p:nvPr userDrawn="1"/>
        </p:nvPicPr>
        <p:blipFill>
          <a:blip r:embed="rId6"/>
          <a:stretch>
            <a:fillRect/>
          </a:stretch>
        </p:blipFill>
        <p:spPr>
          <a:xfrm>
            <a:off x="6691901" y="2692203"/>
            <a:ext cx="76200" cy="171450"/>
          </a:xfrm>
          <a:prstGeom prst="rect">
            <a:avLst/>
          </a:prstGeom>
        </p:spPr>
      </p:pic>
    </p:spTree>
    <p:extLst>
      <p:ext uri="{BB962C8B-B14F-4D97-AF65-F5344CB8AC3E}">
        <p14:creationId xmlns:p14="http://schemas.microsoft.com/office/powerpoint/2010/main" val="2481644831"/>
      </p:ext>
    </p:extLst>
  </p:cSld>
  <p:clrMapOvr>
    <a:masterClrMapping/>
  </p:clrMapOvr>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sp>
        <p:nvSpPr>
          <p:cNvPr id="33" name="Freeform 57"/>
          <p:cNvSpPr>
            <a:spLocks/>
          </p:cNvSpPr>
          <p:nvPr userDrawn="1"/>
        </p:nvSpPr>
        <p:spPr bwMode="auto">
          <a:xfrm rot="360323" flipH="1">
            <a:off x="-371590" y="-778275"/>
            <a:ext cx="10918306" cy="7860920"/>
          </a:xfrm>
          <a:custGeom>
            <a:avLst/>
            <a:gdLst>
              <a:gd name="T0" fmla="*/ 718 w 718"/>
              <a:gd name="T1" fmla="*/ 281 h 517"/>
              <a:gd name="T2" fmla="*/ 513 w 718"/>
              <a:gd name="T3" fmla="*/ 474 h 517"/>
              <a:gd name="T4" fmla="*/ 403 w 718"/>
              <a:gd name="T5" fmla="*/ 0 h 517"/>
              <a:gd name="T6" fmla="*/ 718 w 718"/>
              <a:gd name="T7" fmla="*/ 0 h 517"/>
              <a:gd name="T8" fmla="*/ 718 w 718"/>
              <a:gd name="T9" fmla="*/ 281 h 517"/>
            </a:gdLst>
            <a:ahLst/>
            <a:cxnLst>
              <a:cxn ang="0">
                <a:pos x="T0" y="T1"/>
              </a:cxn>
              <a:cxn ang="0">
                <a:pos x="T2" y="T3"/>
              </a:cxn>
              <a:cxn ang="0">
                <a:pos x="T4" y="T5"/>
              </a:cxn>
              <a:cxn ang="0">
                <a:pos x="T6" y="T7"/>
              </a:cxn>
              <a:cxn ang="0">
                <a:pos x="T8" y="T9"/>
              </a:cxn>
            </a:cxnLst>
            <a:rect l="0" t="0" r="r" b="b"/>
            <a:pathLst>
              <a:path w="718" h="517">
                <a:moveTo>
                  <a:pt x="718" y="281"/>
                </a:moveTo>
                <a:cubicBezTo>
                  <a:pt x="718" y="281"/>
                  <a:pt x="654" y="517"/>
                  <a:pt x="513" y="474"/>
                </a:cubicBezTo>
                <a:cubicBezTo>
                  <a:pt x="555" y="320"/>
                  <a:pt x="0" y="325"/>
                  <a:pt x="403" y="0"/>
                </a:cubicBezTo>
                <a:cubicBezTo>
                  <a:pt x="718" y="0"/>
                  <a:pt x="718" y="0"/>
                  <a:pt x="718" y="0"/>
                </a:cubicBezTo>
                <a:lnTo>
                  <a:pt x="718" y="28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 Placeholder 7">
            <a:extLst>
              <a:ext uri="{FF2B5EF4-FFF2-40B4-BE49-F238E27FC236}">
                <a16:creationId xmlns:a16="http://schemas.microsoft.com/office/drawing/2014/main" xmlns=""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xmlns=""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xmlns=""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xmlns=""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xmlns=""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xmlns=""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xmlns=""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8"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60635675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5" name="Freeform 73"/>
          <p:cNvSpPr>
            <a:spLocks/>
          </p:cNvSpPr>
          <p:nvPr userDrawn="1"/>
        </p:nvSpPr>
        <p:spPr bwMode="auto">
          <a:xfrm rot="13500000">
            <a:off x="10082250" y="-388249"/>
            <a:ext cx="5894924" cy="5805538"/>
          </a:xfrm>
          <a:custGeom>
            <a:avLst/>
            <a:gdLst>
              <a:gd name="T0" fmla="*/ 527 w 527"/>
              <a:gd name="T1" fmla="*/ 232 h 519"/>
              <a:gd name="T2" fmla="*/ 132 w 527"/>
              <a:gd name="T3" fmla="*/ 53 h 519"/>
              <a:gd name="T4" fmla="*/ 29 w 527"/>
              <a:gd name="T5" fmla="*/ 254 h 519"/>
              <a:gd name="T6" fmla="*/ 375 w 527"/>
              <a:gd name="T7" fmla="*/ 456 h 519"/>
              <a:gd name="T8" fmla="*/ 377 w 527"/>
              <a:gd name="T9" fmla="*/ 519 h 519"/>
              <a:gd name="T10" fmla="*/ 411 w 527"/>
              <a:gd name="T11" fmla="*/ 519 h 519"/>
              <a:gd name="T12" fmla="*/ 527 w 527"/>
              <a:gd name="T13" fmla="*/ 232 h 519"/>
            </a:gdLst>
            <a:ahLst/>
            <a:cxnLst>
              <a:cxn ang="0">
                <a:pos x="T0" y="T1"/>
              </a:cxn>
              <a:cxn ang="0">
                <a:pos x="T2" y="T3"/>
              </a:cxn>
              <a:cxn ang="0">
                <a:pos x="T4" y="T5"/>
              </a:cxn>
              <a:cxn ang="0">
                <a:pos x="T6" y="T7"/>
              </a:cxn>
              <a:cxn ang="0">
                <a:pos x="T8" y="T9"/>
              </a:cxn>
              <a:cxn ang="0">
                <a:pos x="T10" y="T11"/>
              </a:cxn>
              <a:cxn ang="0">
                <a:pos x="T12" y="T13"/>
              </a:cxn>
            </a:cxnLst>
            <a:rect l="0" t="0" r="r" b="b"/>
            <a:pathLst>
              <a:path w="527" h="519">
                <a:moveTo>
                  <a:pt x="527" y="232"/>
                </a:moveTo>
                <a:cubicBezTo>
                  <a:pt x="428" y="195"/>
                  <a:pt x="294" y="0"/>
                  <a:pt x="132" y="53"/>
                </a:cubicBezTo>
                <a:cubicBezTo>
                  <a:pt x="40" y="84"/>
                  <a:pt x="0" y="183"/>
                  <a:pt x="29" y="254"/>
                </a:cubicBezTo>
                <a:cubicBezTo>
                  <a:pt x="96" y="420"/>
                  <a:pt x="335" y="344"/>
                  <a:pt x="375" y="456"/>
                </a:cubicBezTo>
                <a:cubicBezTo>
                  <a:pt x="384" y="483"/>
                  <a:pt x="383" y="503"/>
                  <a:pt x="377" y="519"/>
                </a:cubicBezTo>
                <a:cubicBezTo>
                  <a:pt x="411" y="519"/>
                  <a:pt x="411" y="519"/>
                  <a:pt x="411" y="519"/>
                </a:cubicBezTo>
                <a:cubicBezTo>
                  <a:pt x="487" y="453"/>
                  <a:pt x="522" y="345"/>
                  <a:pt x="527" y="232"/>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Text Placeholder 7">
            <a:extLst>
              <a:ext uri="{FF2B5EF4-FFF2-40B4-BE49-F238E27FC236}">
                <a16:creationId xmlns:a16="http://schemas.microsoft.com/office/drawing/2014/main" xmlns=""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40" name="Text Placeholder 7">
            <a:extLst>
              <a:ext uri="{FF2B5EF4-FFF2-40B4-BE49-F238E27FC236}">
                <a16:creationId xmlns:a16="http://schemas.microsoft.com/office/drawing/2014/main" xmlns="" id="{6343BDF6-D0DB-4726-8EA9-DA3DE0DFDE11}"/>
              </a:ext>
            </a:extLst>
          </p:cNvPr>
          <p:cNvSpPr>
            <a:spLocks noGrp="1"/>
          </p:cNvSpPr>
          <p:nvPr>
            <p:ph type="body" sz="quarter" idx="35" hasCustomPrompt="1"/>
          </p:nvPr>
        </p:nvSpPr>
        <p:spPr>
          <a:xfrm>
            <a:off x="618009"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1" name="Text Placeholder 7">
            <a:extLst>
              <a:ext uri="{FF2B5EF4-FFF2-40B4-BE49-F238E27FC236}">
                <a16:creationId xmlns:a16="http://schemas.microsoft.com/office/drawing/2014/main" xmlns="" id="{3B423489-C448-4223-A3F1-FAB0DF95C7E0}"/>
              </a:ext>
            </a:extLst>
          </p:cNvPr>
          <p:cNvSpPr>
            <a:spLocks noGrp="1"/>
          </p:cNvSpPr>
          <p:nvPr>
            <p:ph type="body" sz="quarter" idx="36" hasCustomPrompt="1"/>
          </p:nvPr>
        </p:nvSpPr>
        <p:spPr>
          <a:xfrm>
            <a:off x="2511156"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2" name="Text Placeholder 7">
            <a:extLst>
              <a:ext uri="{FF2B5EF4-FFF2-40B4-BE49-F238E27FC236}">
                <a16:creationId xmlns:a16="http://schemas.microsoft.com/office/drawing/2014/main" xmlns="" id="{415D3B99-29BD-4D4A-BD25-28628B5AD295}"/>
              </a:ext>
            </a:extLst>
          </p:cNvPr>
          <p:cNvSpPr>
            <a:spLocks noGrp="1"/>
          </p:cNvSpPr>
          <p:nvPr>
            <p:ph type="body" sz="quarter" idx="37" hasCustomPrompt="1"/>
          </p:nvPr>
        </p:nvSpPr>
        <p:spPr>
          <a:xfrm>
            <a:off x="4404303"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xmlns="" id="{FB92CCBF-AD9B-4B1F-81E0-1F58CD476991}"/>
              </a:ext>
            </a:extLst>
          </p:cNvPr>
          <p:cNvSpPr>
            <a:spLocks noGrp="1"/>
          </p:cNvSpPr>
          <p:nvPr>
            <p:ph type="body" sz="quarter" idx="38" hasCustomPrompt="1"/>
          </p:nvPr>
        </p:nvSpPr>
        <p:spPr>
          <a:xfrm>
            <a:off x="6297450"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xmlns="" id="{429263E9-C628-4DAE-AAF4-D4C456E5A7F2}"/>
              </a:ext>
            </a:extLst>
          </p:cNvPr>
          <p:cNvSpPr>
            <a:spLocks noGrp="1"/>
          </p:cNvSpPr>
          <p:nvPr>
            <p:ph type="body" sz="quarter" idx="39" hasCustomPrompt="1"/>
          </p:nvPr>
        </p:nvSpPr>
        <p:spPr>
          <a:xfrm>
            <a:off x="8190597"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xmlns="" id="{266B7D82-19EF-4C8A-8D75-AEA2758E426F}"/>
              </a:ext>
            </a:extLst>
          </p:cNvPr>
          <p:cNvSpPr>
            <a:spLocks noGrp="1"/>
          </p:cNvSpPr>
          <p:nvPr>
            <p:ph type="body" sz="quarter" idx="40"/>
          </p:nvPr>
        </p:nvSpPr>
        <p:spPr>
          <a:xfrm>
            <a:off x="10083744" y="5585038"/>
            <a:ext cx="1692449" cy="432048"/>
          </a:xfrm>
          <a:prstGeom prst="rect">
            <a:avLst/>
          </a:prstGeom>
        </p:spPr>
        <p:txBody>
          <a:bodyPr anchor="ctr">
            <a:noAutofit/>
          </a:bodyPr>
          <a:lstStyle>
            <a:lvl1pPr algn="r">
              <a:lnSpc>
                <a:spcPts val="1600"/>
              </a:lnSpc>
              <a:defRPr sz="1400" b="1">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Text Placeholder 7">
            <a:extLst>
              <a:ext uri="{FF2B5EF4-FFF2-40B4-BE49-F238E27FC236}">
                <a16:creationId xmlns:a16="http://schemas.microsoft.com/office/drawing/2014/main" xmlns=""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xmlns=""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xmlns=""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4" name="Straight Connector 23">
            <a:extLst>
              <a:ext uri="{FF2B5EF4-FFF2-40B4-BE49-F238E27FC236}">
                <a16:creationId xmlns:a16="http://schemas.microsoft.com/office/drawing/2014/main" xmlns=""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4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7"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48"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49"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23" name="Graphic 22">
            <a:extLst>
              <a:ext uri="{FF2B5EF4-FFF2-40B4-BE49-F238E27FC236}">
                <a16:creationId xmlns:a16="http://schemas.microsoft.com/office/drawing/2014/main" xmlns="" id="{1FFC043B-FCF3-4278-BA70-132D546E181C}"/>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xmlns=""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xmlns=""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xmlns=""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xmlns=""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xmlns=""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xmlns="" id="{5AAEF36F-2753-4DC6-898C-49B56113E4F4}"/>
              </a:ext>
            </a:extLst>
          </p:cNvPr>
          <p:cNvSpPr>
            <a:spLocks noGrp="1"/>
          </p:cNvSpPr>
          <p:nvPr>
            <p:ph type="body" sz="quarter" idx="37" hasCustomPrompt="1"/>
          </p:nvPr>
        </p:nvSpPr>
        <p:spPr>
          <a:xfrm>
            <a:off x="3647728" y="1958081"/>
            <a:ext cx="1440160" cy="1152128"/>
          </a:xfrm>
          <a:prstGeom prst="rect">
            <a:avLst/>
          </a:prstGeom>
          <a:solidFill>
            <a:schemeClr val="accent3"/>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xmlns="" id="{AD94FF36-F4B8-4ED6-BB44-FDBFDBFA2A1C}"/>
              </a:ext>
            </a:extLst>
          </p:cNvPr>
          <p:cNvSpPr>
            <a:spLocks noGrp="1"/>
          </p:cNvSpPr>
          <p:nvPr>
            <p:ph type="body" sz="quarter" idx="35" hasCustomPrompt="1"/>
          </p:nvPr>
        </p:nvSpPr>
        <p:spPr>
          <a:xfrm>
            <a:off x="6384032" y="3428999"/>
            <a:ext cx="1440160" cy="1152128"/>
          </a:xfrm>
          <a:prstGeom prst="rect">
            <a:avLst/>
          </a:prstGeom>
          <a:solidFill>
            <a:schemeClr val="accent5"/>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xmlns=""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xmlns=""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xmlns=""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xmlns=""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xmlns=""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xmlns=""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xmlns=""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xmlns=""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xmlns="" id="{C9C72BE0-AF43-4AA8-8142-178566D9F143}"/>
              </a:ext>
            </a:extLst>
          </p:cNvPr>
          <p:cNvSpPr>
            <a:spLocks noGrp="1"/>
          </p:cNvSpPr>
          <p:nvPr>
            <p:ph type="body" sz="quarter" idx="36" hasCustomPrompt="1"/>
          </p:nvPr>
        </p:nvSpPr>
        <p:spPr>
          <a:xfrm>
            <a:off x="881063" y="3428106"/>
            <a:ext cx="1440160" cy="1152128"/>
          </a:xfrm>
          <a:prstGeom prst="rect">
            <a:avLst/>
          </a:prstGeom>
          <a:solidFill>
            <a:schemeClr val="accent5"/>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52"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34177243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p:bg>
      <p:bgRef idx="1001">
        <a:schemeClr val="bg1"/>
      </p:bgRef>
    </p:bg>
    <p:spTree>
      <p:nvGrpSpPr>
        <p:cNvPr id="1" name=""/>
        <p:cNvGrpSpPr/>
        <p:nvPr/>
      </p:nvGrpSpPr>
      <p:grpSpPr>
        <a:xfrm>
          <a:off x="0" y="0"/>
          <a:ext cx="0" cy="0"/>
          <a:chOff x="0" y="0"/>
          <a:chExt cx="0" cy="0"/>
        </a:xfrm>
      </p:grpSpPr>
      <p:sp>
        <p:nvSpPr>
          <p:cNvPr id="25" name="Table Placeholder 24">
            <a:extLst>
              <a:ext uri="{FF2B5EF4-FFF2-40B4-BE49-F238E27FC236}">
                <a16:creationId xmlns:a16="http://schemas.microsoft.com/office/drawing/2014/main" xmlns=""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a:p>
        </p:txBody>
      </p:sp>
      <p:sp>
        <p:nvSpPr>
          <p:cNvPr id="23" name="Text Placeholder 29">
            <a:extLst>
              <a:ext uri="{FF2B5EF4-FFF2-40B4-BE49-F238E27FC236}">
                <a16:creationId xmlns:a16="http://schemas.microsoft.com/office/drawing/2014/main" xmlns=""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154094752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577946" y="2804160"/>
            <a:ext cx="5261187" cy="1182207"/>
          </a:xfrm>
          <a:prstGeom prst="rect">
            <a:avLst/>
          </a:prstGeom>
        </p:spPr>
        <p:txBody>
          <a:bodyPr anchor="b">
            <a:normAutofit/>
          </a:bodyPr>
          <a:lstStyle>
            <a:lvl1pPr marL="0" indent="0" algn="r">
              <a:lnSpc>
                <a:spcPts val="3000"/>
              </a:lnSpc>
              <a:buNone/>
              <a:defRPr sz="2600">
                <a:solidFill>
                  <a:schemeClr val="tx2"/>
                </a:solidFill>
              </a:defRPr>
            </a:lvl1pPr>
            <a:lvl2pPr marL="457200" indent="0">
              <a:buNone/>
              <a:defRPr sz="6000">
                <a:solidFill>
                  <a:schemeClr val="bg1"/>
                </a:solidFill>
              </a:defRPr>
            </a:lvl2pPr>
          </a:lstStyle>
          <a:p>
            <a:pPr lvl="0"/>
            <a:r>
              <a:rPr lang="en-US" dirty="0"/>
              <a:t>Click to insert section title</a:t>
            </a:r>
            <a:endParaRPr lang="pt-PT" dirty="0"/>
          </a:p>
        </p:txBody>
      </p:sp>
      <p:grpSp>
        <p:nvGrpSpPr>
          <p:cNvPr id="12" name="Group 11"/>
          <p:cNvGrpSpPr/>
          <p:nvPr userDrawn="1"/>
        </p:nvGrpSpPr>
        <p:grpSpPr>
          <a:xfrm>
            <a:off x="-2819400" y="-3819965"/>
            <a:ext cx="9616440" cy="11306674"/>
            <a:chOff x="3788569" y="620688"/>
            <a:chExt cx="2384425" cy="2803525"/>
          </a:xfrm>
        </p:grpSpPr>
        <p:sp>
          <p:nvSpPr>
            <p:cNvPr id="13" name="Freeform 10"/>
            <p:cNvSpPr>
              <a:spLocks/>
            </p:cNvSpPr>
            <p:nvPr/>
          </p:nvSpPr>
          <p:spPr bwMode="auto">
            <a:xfrm>
              <a:off x="3791744" y="620688"/>
              <a:ext cx="2381250" cy="2803525"/>
            </a:xfrm>
            <a:custGeom>
              <a:avLst/>
              <a:gdLst>
                <a:gd name="T0" fmla="*/ 542 w 632"/>
                <a:gd name="T1" fmla="*/ 491 h 745"/>
                <a:gd name="T2" fmla="*/ 406 w 632"/>
                <a:gd name="T3" fmla="*/ 13 h 745"/>
                <a:gd name="T4" fmla="*/ 227 w 632"/>
                <a:gd name="T5" fmla="*/ 248 h 745"/>
                <a:gd name="T6" fmla="*/ 0 w 632"/>
                <a:gd name="T7" fmla="*/ 337 h 745"/>
                <a:gd name="T8" fmla="*/ 542 w 632"/>
                <a:gd name="T9" fmla="*/ 491 h 745"/>
              </a:gdLst>
              <a:ahLst/>
              <a:cxnLst>
                <a:cxn ang="0">
                  <a:pos x="T0" y="T1"/>
                </a:cxn>
                <a:cxn ang="0">
                  <a:pos x="T2" y="T3"/>
                </a:cxn>
                <a:cxn ang="0">
                  <a:pos x="T4" y="T5"/>
                </a:cxn>
                <a:cxn ang="0">
                  <a:pos x="T6" y="T7"/>
                </a:cxn>
                <a:cxn ang="0">
                  <a:pos x="T8" y="T9"/>
                </a:cxn>
              </a:cxnLst>
              <a:rect l="0" t="0" r="r" b="b"/>
              <a:pathLst>
                <a:path w="632" h="745">
                  <a:moveTo>
                    <a:pt x="542" y="491"/>
                  </a:moveTo>
                  <a:cubicBezTo>
                    <a:pt x="395" y="410"/>
                    <a:pt x="632" y="333"/>
                    <a:pt x="406" y="13"/>
                  </a:cubicBezTo>
                  <a:cubicBezTo>
                    <a:pt x="82" y="0"/>
                    <a:pt x="369" y="108"/>
                    <a:pt x="227" y="248"/>
                  </a:cubicBezTo>
                  <a:cubicBezTo>
                    <a:pt x="112" y="292"/>
                    <a:pt x="155" y="276"/>
                    <a:pt x="0" y="337"/>
                  </a:cubicBezTo>
                  <a:cubicBezTo>
                    <a:pt x="71" y="745"/>
                    <a:pt x="507" y="743"/>
                    <a:pt x="542" y="491"/>
                  </a:cubicBezTo>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3788569" y="1343001"/>
              <a:ext cx="1374775" cy="1822450"/>
            </a:xfrm>
            <a:custGeom>
              <a:avLst/>
              <a:gdLst>
                <a:gd name="T0" fmla="*/ 337 w 365"/>
                <a:gd name="T1" fmla="*/ 473 h 484"/>
                <a:gd name="T2" fmla="*/ 338 w 365"/>
                <a:gd name="T3" fmla="*/ 75 h 484"/>
                <a:gd name="T4" fmla="*/ 163 w 365"/>
                <a:gd name="T5" fmla="*/ 18 h 484"/>
                <a:gd name="T6" fmla="*/ 88 w 365"/>
                <a:gd name="T7" fmla="*/ 113 h 484"/>
                <a:gd name="T8" fmla="*/ 0 w 365"/>
                <a:gd name="T9" fmla="*/ 148 h 484"/>
                <a:gd name="T10" fmla="*/ 337 w 365"/>
                <a:gd name="T11" fmla="*/ 473 h 484"/>
              </a:gdLst>
              <a:ahLst/>
              <a:cxnLst>
                <a:cxn ang="0">
                  <a:pos x="T0" y="T1"/>
                </a:cxn>
                <a:cxn ang="0">
                  <a:pos x="T2" y="T3"/>
                </a:cxn>
                <a:cxn ang="0">
                  <a:pos x="T4" y="T5"/>
                </a:cxn>
                <a:cxn ang="0">
                  <a:pos x="T6" y="T7"/>
                </a:cxn>
                <a:cxn ang="0">
                  <a:pos x="T8" y="T9"/>
                </a:cxn>
                <a:cxn ang="0">
                  <a:pos x="T10" y="T11"/>
                </a:cxn>
              </a:cxnLst>
              <a:rect l="0" t="0" r="r" b="b"/>
              <a:pathLst>
                <a:path w="365" h="484">
                  <a:moveTo>
                    <a:pt x="337" y="473"/>
                  </a:moveTo>
                  <a:cubicBezTo>
                    <a:pt x="116" y="457"/>
                    <a:pt x="365" y="208"/>
                    <a:pt x="338" y="75"/>
                  </a:cubicBezTo>
                  <a:cubicBezTo>
                    <a:pt x="322" y="0"/>
                    <a:pt x="225" y="3"/>
                    <a:pt x="163" y="18"/>
                  </a:cubicBezTo>
                  <a:cubicBezTo>
                    <a:pt x="57" y="59"/>
                    <a:pt x="180" y="77"/>
                    <a:pt x="88" y="113"/>
                  </a:cubicBezTo>
                  <a:cubicBezTo>
                    <a:pt x="33" y="135"/>
                    <a:pt x="20" y="140"/>
                    <a:pt x="0" y="148"/>
                  </a:cubicBezTo>
                  <a:cubicBezTo>
                    <a:pt x="15" y="341"/>
                    <a:pt x="166" y="484"/>
                    <a:pt x="337" y="473"/>
                  </a:cubicBez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Retângulo 43">
            <a:extLst>
              <a:ext uri="{FF2B5EF4-FFF2-40B4-BE49-F238E27FC236}">
                <a16:creationId xmlns:a16="http://schemas.microsoft.com/office/drawing/2014/main" xmlns="" id="{039BAB23-2059-43E5-97FF-24B4108DF1D1}"/>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pic>
        <p:nvPicPr>
          <p:cNvPr id="15" name="Graphic 14">
            <a:extLst>
              <a:ext uri="{FF2B5EF4-FFF2-40B4-BE49-F238E27FC236}">
                <a16:creationId xmlns:a16="http://schemas.microsoft.com/office/drawing/2014/main" xmlns="" id="{18AE6D17-9EB4-4CEB-975D-66EC8A839743}"/>
              </a:ext>
            </a:extLst>
          </p:cNvPr>
          <p:cNvPicPr>
            <a:picLocks noChangeAspect="1"/>
          </p:cNvPicPr>
          <p:nvPr userDrawn="1"/>
        </p:nvPicPr>
        <p:blipFill rotWithShape="1">
          <a:blip r:embed="rId2">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1524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5"/>
            <a:extLst>
              <a:ext uri="{FF2B5EF4-FFF2-40B4-BE49-F238E27FC236}">
                <a16:creationId xmlns="" xmlns:a16="http://schemas.microsoft.com/office/drawing/2014/main" id="{F376ABD1-4930-42EB-9A73-9A9C7C6BF2D3}"/>
              </a:ext>
            </a:extLst>
          </p:cNvPr>
          <p:cNvSpPr/>
          <p:nvPr userDrawn="1"/>
        </p:nvSpPr>
        <p:spPr>
          <a:xfrm>
            <a:off x="407988" y="6555971"/>
            <a:ext cx="3783012" cy="18751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sz="800" kern="0" dirty="0" smtClean="0">
                <a:solidFill>
                  <a:srgbClr val="00458D"/>
                </a:solidFill>
                <a:latin typeface="+mj-lt"/>
                <a:ea typeface="+mn-ea"/>
                <a:cs typeface="Arial" panose="020B0604020202020204" pitchFamily="34" charset="0"/>
              </a:rPr>
              <a:t>Personal Insurance</a:t>
            </a:r>
            <a:endParaRPr lang="pt-PT" sz="800" kern="0" dirty="0" smtClean="0">
              <a:solidFill>
                <a:srgbClr val="00458D"/>
              </a:solidFill>
              <a:latin typeface="+mj-lt"/>
              <a:ea typeface="+mn-ea"/>
              <a:cs typeface="Arial" panose="020B0604020202020204" pitchFamily="34" charset="0"/>
            </a:endParaRPr>
          </a:p>
          <a:p>
            <a:pPr lvl="0" algn="l" defTabSz="914400">
              <a:lnSpc>
                <a:spcPct val="100000"/>
              </a:lnSpc>
              <a:defRPr/>
            </a:pPr>
            <a:endParaRPr lang="en-US" sz="800" kern="0" dirty="0">
              <a:solidFill>
                <a:srgbClr val="00458D"/>
              </a:solidFill>
              <a:latin typeface="+mj-lt"/>
              <a:cs typeface="Arial" panose="020B0604020202020204" pitchFamily="34" charset="0"/>
            </a:endParaRPr>
          </a:p>
        </p:txBody>
      </p:sp>
      <p:sp>
        <p:nvSpPr>
          <p:cNvPr id="18" name="Retângulo 43">
            <a:extLst>
              <a:ext uri="{FF2B5EF4-FFF2-40B4-BE49-F238E27FC236}">
                <a16:creationId xmlns="" xmlns:a16="http://schemas.microsoft.com/office/drawing/2014/main" id="{834ADCB4-BFB1-450D-8F6D-64217F4CD92C}"/>
              </a:ext>
            </a:extLst>
          </p:cNvPr>
          <p:cNvSpPr/>
          <p:nvPr userDrawn="1"/>
        </p:nvSpPr>
        <p:spPr>
          <a:xfrm>
            <a:off x="1600200" y="6540001"/>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10321488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ext and Table 3 Columns">
    <p:spTree>
      <p:nvGrpSpPr>
        <p:cNvPr id="1" name=""/>
        <p:cNvGrpSpPr/>
        <p:nvPr/>
      </p:nvGrpSpPr>
      <p:grpSpPr>
        <a:xfrm>
          <a:off x="0" y="0"/>
          <a:ext cx="0" cy="0"/>
          <a:chOff x="0" y="0"/>
          <a:chExt cx="0" cy="0"/>
        </a:xfrm>
      </p:grpSpPr>
      <p:sp>
        <p:nvSpPr>
          <p:cNvPr id="15" name="Freeform 53"/>
          <p:cNvSpPr>
            <a:spLocks/>
          </p:cNvSpPr>
          <p:nvPr userDrawn="1"/>
        </p:nvSpPr>
        <p:spPr bwMode="auto">
          <a:xfrm rot="16200000" flipH="1">
            <a:off x="6162657" y="-665094"/>
            <a:ext cx="7364327" cy="7681868"/>
          </a:xfrm>
          <a:custGeom>
            <a:avLst/>
            <a:gdLst>
              <a:gd name="T0" fmla="*/ 0 w 508"/>
              <a:gd name="T1" fmla="*/ 475 h 529"/>
              <a:gd name="T2" fmla="*/ 508 w 508"/>
              <a:gd name="T3" fmla="*/ 475 h 529"/>
              <a:gd name="T4" fmla="*/ 508 w 508"/>
              <a:gd name="T5" fmla="*/ 290 h 529"/>
              <a:gd name="T6" fmla="*/ 229 w 508"/>
              <a:gd name="T7" fmla="*/ 364 h 529"/>
              <a:gd name="T8" fmla="*/ 158 w 508"/>
              <a:gd name="T9" fmla="*/ 226 h 529"/>
              <a:gd name="T10" fmla="*/ 162 w 508"/>
              <a:gd name="T11" fmla="*/ 0 h 529"/>
              <a:gd name="T12" fmla="*/ 0 w 508"/>
              <a:gd name="T13" fmla="*/ 25 h 529"/>
              <a:gd name="T14" fmla="*/ 0 w 508"/>
              <a:gd name="T15" fmla="*/ 475 h 5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8" h="529">
                <a:moveTo>
                  <a:pt x="0" y="475"/>
                </a:moveTo>
                <a:cubicBezTo>
                  <a:pt x="508" y="475"/>
                  <a:pt x="508" y="475"/>
                  <a:pt x="508" y="475"/>
                </a:cubicBezTo>
                <a:cubicBezTo>
                  <a:pt x="508" y="290"/>
                  <a:pt x="508" y="290"/>
                  <a:pt x="508" y="290"/>
                </a:cubicBezTo>
                <a:cubicBezTo>
                  <a:pt x="508" y="290"/>
                  <a:pt x="427" y="198"/>
                  <a:pt x="229" y="364"/>
                </a:cubicBezTo>
                <a:cubicBezTo>
                  <a:pt x="31" y="529"/>
                  <a:pt x="87" y="338"/>
                  <a:pt x="158" y="226"/>
                </a:cubicBezTo>
                <a:cubicBezTo>
                  <a:pt x="229" y="115"/>
                  <a:pt x="241" y="48"/>
                  <a:pt x="162" y="0"/>
                </a:cubicBezTo>
                <a:cubicBezTo>
                  <a:pt x="49" y="62"/>
                  <a:pt x="12" y="43"/>
                  <a:pt x="0" y="25"/>
                </a:cubicBezTo>
                <a:lnTo>
                  <a:pt x="0" y="47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Text Placeholder 7">
            <a:extLst>
              <a:ext uri="{FF2B5EF4-FFF2-40B4-BE49-F238E27FC236}">
                <a16:creationId xmlns="" xmlns:a16="http://schemas.microsoft.com/office/drawing/2014/main" id="{0E9540A7-856A-4CD5-AC53-42094C6AD99E}"/>
              </a:ext>
            </a:extLst>
          </p:cNvPr>
          <p:cNvSpPr>
            <a:spLocks noGrp="1"/>
          </p:cNvSpPr>
          <p:nvPr>
            <p:ph type="body" sz="quarter" idx="10" hasCustomPrompt="1"/>
          </p:nvPr>
        </p:nvSpPr>
        <p:spPr>
          <a:xfrm>
            <a:off x="407988" y="1412875"/>
            <a:ext cx="5543996" cy="1656184"/>
          </a:xfrm>
          <a:prstGeom prst="rect">
            <a:avLst/>
          </a:prstGeom>
        </p:spPr>
        <p:txBody>
          <a:bodyPr>
            <a:noAutofit/>
          </a:bodyPr>
          <a:lstStyle>
            <a:lvl1pPr>
              <a:lnSpc>
                <a:spcPts val="1800"/>
              </a:lnSpc>
              <a:spcBef>
                <a:spcPts val="600"/>
              </a:spcBef>
              <a:defRPr sz="16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18" name="SmartArt Placeholder 17">
            <a:extLst>
              <a:ext uri="{FF2B5EF4-FFF2-40B4-BE49-F238E27FC236}">
                <a16:creationId xmlns="" xmlns:a16="http://schemas.microsoft.com/office/drawing/2014/main" id="{5727DAAA-D326-4188-801E-6DBE4923ED0B}"/>
              </a:ext>
            </a:extLst>
          </p:cNvPr>
          <p:cNvSpPr>
            <a:spLocks noGrp="1"/>
          </p:cNvSpPr>
          <p:nvPr>
            <p:ph type="dgm" sz="quarter" idx="11"/>
          </p:nvPr>
        </p:nvSpPr>
        <p:spPr>
          <a:xfrm>
            <a:off x="407987" y="3213075"/>
            <a:ext cx="9079721" cy="648072"/>
          </a:xfrm>
          <a:prstGeom prst="rect">
            <a:avLst/>
          </a:prstGeom>
        </p:spPr>
        <p:txBody>
          <a:bodyPr anchor="ctr"/>
          <a:lstStyle>
            <a:lvl1pPr algn="ctr">
              <a:defRPr/>
            </a:lvl1pPr>
          </a:lstStyle>
          <a:p>
            <a:endParaRPr lang="pt-PT"/>
          </a:p>
        </p:txBody>
      </p:sp>
      <p:sp>
        <p:nvSpPr>
          <p:cNvPr id="14"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5832475" cy="863600"/>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add title</a:t>
            </a:r>
            <a:endParaRPr lang="pt-PT" dirty="0"/>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07989"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510006"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6612023"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pic>
        <p:nvPicPr>
          <p:cNvPr id="13" name="Graphic 12">
            <a:extLst>
              <a:ext uri="{FF2B5EF4-FFF2-40B4-BE49-F238E27FC236}">
                <a16:creationId xmlns="" xmlns:a16="http://schemas.microsoft.com/office/drawing/2014/main" id="{7C4D6060-8B0E-4B99-B95E-23880A10D3FF}"/>
              </a:ext>
            </a:extLst>
          </p:cNvPr>
          <p:cNvPicPr>
            <a:picLocks noChangeAspect="1"/>
          </p:cNvPicPr>
          <p:nvPr userDrawn="1"/>
        </p:nvPicPr>
        <p:blipFill rotWithShape="1">
          <a:blip r:embed="rId2">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cxnSp>
        <p:nvCxnSpPr>
          <p:cNvPr id="25"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1524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6" name="Rectangle 27">
            <a:hlinkClick r:id="rId5"/>
            <a:extLst>
              <a:ext uri="{FF2B5EF4-FFF2-40B4-BE49-F238E27FC236}">
                <a16:creationId xmlns="" xmlns:a16="http://schemas.microsoft.com/office/drawing/2014/main" id="{F376ABD1-4930-42EB-9A73-9A9C7C6BF2D3}"/>
              </a:ext>
            </a:extLst>
          </p:cNvPr>
          <p:cNvSpPr/>
          <p:nvPr userDrawn="1"/>
        </p:nvSpPr>
        <p:spPr>
          <a:xfrm>
            <a:off x="407988" y="6555971"/>
            <a:ext cx="3783012" cy="18751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sz="800" kern="0" dirty="0" smtClean="0">
                <a:solidFill>
                  <a:srgbClr val="00458D"/>
                </a:solidFill>
                <a:latin typeface="+mj-lt"/>
                <a:ea typeface="+mn-ea"/>
                <a:cs typeface="Arial" panose="020B0604020202020204" pitchFamily="34" charset="0"/>
              </a:rPr>
              <a:t>Personal Insurance</a:t>
            </a:r>
            <a:endParaRPr lang="pt-PT" sz="800" kern="0" dirty="0" smtClean="0">
              <a:solidFill>
                <a:srgbClr val="00458D"/>
              </a:solidFill>
              <a:latin typeface="+mj-lt"/>
              <a:ea typeface="+mn-ea"/>
              <a:cs typeface="Arial" panose="020B0604020202020204" pitchFamily="34" charset="0"/>
            </a:endParaRPr>
          </a:p>
          <a:p>
            <a:pPr lvl="0" algn="l" defTabSz="914400">
              <a:lnSpc>
                <a:spcPct val="100000"/>
              </a:lnSpc>
              <a:defRPr/>
            </a:pPr>
            <a:endParaRPr lang="en-US" sz="800" kern="0" dirty="0">
              <a:solidFill>
                <a:srgbClr val="00458D"/>
              </a:solidFill>
              <a:latin typeface="+mj-lt"/>
              <a:cs typeface="Arial" panose="020B0604020202020204" pitchFamily="34" charset="0"/>
            </a:endParaRPr>
          </a:p>
        </p:txBody>
      </p:sp>
      <p:sp>
        <p:nvSpPr>
          <p:cNvPr id="27" name="Retângulo 43">
            <a:extLst>
              <a:ext uri="{FF2B5EF4-FFF2-40B4-BE49-F238E27FC236}">
                <a16:creationId xmlns="" xmlns:a16="http://schemas.microsoft.com/office/drawing/2014/main" id="{834ADCB4-BFB1-450D-8F6D-64217F4CD92C}"/>
              </a:ext>
            </a:extLst>
          </p:cNvPr>
          <p:cNvSpPr/>
          <p:nvPr userDrawn="1"/>
        </p:nvSpPr>
        <p:spPr>
          <a:xfrm>
            <a:off x="1600200" y="6540001"/>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582756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AE722CB1-D8AB-4CAE-B1E6-34FB10BAAE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 Placeholder 13">
            <a:extLst>
              <a:ext uri="{FF2B5EF4-FFF2-40B4-BE49-F238E27FC236}">
                <a16:creationId xmlns:a16="http://schemas.microsoft.com/office/drawing/2014/main" xmlns="" id="{1C33AA26-85B5-469D-9F0A-49C4D0A541A3}"/>
              </a:ext>
            </a:extLst>
          </p:cNvPr>
          <p:cNvSpPr>
            <a:spLocks noGrp="1"/>
          </p:cNvSpPr>
          <p:nvPr>
            <p:ph type="body" sz="quarter" idx="12" hasCustomPrompt="1"/>
          </p:nvPr>
        </p:nvSpPr>
        <p:spPr>
          <a:xfrm>
            <a:off x="407988" y="420053"/>
            <a:ext cx="4103688" cy="863600"/>
          </a:xfrm>
        </p:spPr>
        <p:txBody>
          <a:bodyPr lIns="0" tIns="0" rIns="0" bIns="0" anchor="b">
            <a:normAutofit/>
          </a:bodyPr>
          <a:lstStyle>
            <a:lvl1pPr algn="l">
              <a:lnSpc>
                <a:spcPts val="3000"/>
              </a:lnSpc>
              <a:defRPr sz="2600">
                <a:solidFill>
                  <a:schemeClr val="accent3"/>
                </a:solidFill>
              </a:defRPr>
            </a:lvl1pPr>
            <a:lvl2pPr>
              <a:defRPr sz="2400">
                <a:solidFill>
                  <a:srgbClr val="0070AD"/>
                </a:solidFill>
              </a:defRPr>
            </a:lvl2pPr>
          </a:lstStyle>
          <a:p>
            <a:pPr lvl="0"/>
            <a:r>
              <a:rPr lang="en-US" dirty="0"/>
              <a:t>Click to insert title</a:t>
            </a:r>
            <a:endParaRPr lang="pt-PT" dirty="0"/>
          </a:p>
        </p:txBody>
      </p:sp>
      <p:sp>
        <p:nvSpPr>
          <p:cNvPr id="18" name="Text Placeholder 13">
            <a:extLst>
              <a:ext uri="{FF2B5EF4-FFF2-40B4-BE49-F238E27FC236}">
                <a16:creationId xmlns:a16="http://schemas.microsoft.com/office/drawing/2014/main" xmlns="" id="{27A7BBAF-87A7-4E9C-A689-44A36BBA7139}"/>
              </a:ext>
            </a:extLst>
          </p:cNvPr>
          <p:cNvSpPr>
            <a:spLocks noGrp="1"/>
          </p:cNvSpPr>
          <p:nvPr>
            <p:ph type="body" sz="quarter" idx="13" hasCustomPrompt="1"/>
          </p:nvPr>
        </p:nvSpPr>
        <p:spPr>
          <a:xfrm>
            <a:off x="407988" y="1412875"/>
            <a:ext cx="4103688" cy="863600"/>
          </a:xfrm>
        </p:spPr>
        <p:txBody>
          <a:bodyPr lIns="0" tIns="0" rIns="0" bIns="0" anchor="t">
            <a:normAutofit/>
          </a:bodyPr>
          <a:lstStyle>
            <a:lvl1pPr algn="l">
              <a:lnSpc>
                <a:spcPts val="2200"/>
              </a:lnSpc>
              <a:defRPr sz="1600">
                <a:solidFill>
                  <a:schemeClr val="accent2"/>
                </a:solidFill>
              </a:defRPr>
            </a:lvl1pPr>
            <a:lvl2pPr>
              <a:defRPr sz="2400">
                <a:solidFill>
                  <a:srgbClr val="0070AD"/>
                </a:solidFill>
              </a:defRPr>
            </a:lvl2pPr>
          </a:lstStyle>
          <a:p>
            <a:pPr lvl="0"/>
            <a:r>
              <a:rPr lang="en-US" dirty="0"/>
              <a:t>Click to insert title</a:t>
            </a:r>
            <a:endParaRPr lang="pt-PT" dirty="0"/>
          </a:p>
        </p:txBody>
      </p:sp>
      <p:pic>
        <p:nvPicPr>
          <p:cNvPr id="5" name="Graphic 4">
            <a:extLst>
              <a:ext uri="{FF2B5EF4-FFF2-40B4-BE49-F238E27FC236}">
                <a16:creationId xmlns:a16="http://schemas.microsoft.com/office/drawing/2014/main" xmlns="" id="{A5CBAC88-5F80-4401-9EAB-F7DC6FB018B4}"/>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pic>
        <p:nvPicPr>
          <p:cNvPr id="2" name="Picture 1"/>
          <p:cNvPicPr>
            <a:picLocks noChangeAspect="1"/>
          </p:cNvPicPr>
          <p:nvPr userDrawn="1"/>
        </p:nvPicPr>
        <p:blipFill>
          <a:blip r:embed="rId5"/>
          <a:stretch>
            <a:fillRect/>
          </a:stretch>
        </p:blipFill>
        <p:spPr>
          <a:xfrm>
            <a:off x="3276600" y="2602396"/>
            <a:ext cx="3505200" cy="521804"/>
          </a:xfrm>
          <a:prstGeom prst="rect">
            <a:avLst/>
          </a:prstGeom>
        </p:spPr>
      </p:pic>
    </p:spTree>
    <p:extLst>
      <p:ext uri="{BB962C8B-B14F-4D97-AF65-F5344CB8AC3E}">
        <p14:creationId xmlns:p14="http://schemas.microsoft.com/office/powerpoint/2010/main" val="272482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xmlns=""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xmlns=""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xmlns=""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xmlns=""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xmlns=""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xmlns=""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xmlns=""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xmlns=""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0"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28" name="Freeform 65"/>
          <p:cNvSpPr>
            <a:spLocks/>
          </p:cNvSpPr>
          <p:nvPr userDrawn="1"/>
        </p:nvSpPr>
        <p:spPr bwMode="auto">
          <a:xfrm>
            <a:off x="3761714" y="800764"/>
            <a:ext cx="9111784" cy="10909156"/>
          </a:xfrm>
          <a:custGeom>
            <a:avLst/>
            <a:gdLst>
              <a:gd name="T0" fmla="*/ 226 w 398"/>
              <a:gd name="T1" fmla="*/ 3 h 477"/>
              <a:gd name="T2" fmla="*/ 398 w 398"/>
              <a:gd name="T3" fmla="*/ 17 h 477"/>
              <a:gd name="T4" fmla="*/ 398 w 398"/>
              <a:gd name="T5" fmla="*/ 477 h 477"/>
              <a:gd name="T6" fmla="*/ 105 w 398"/>
              <a:gd name="T7" fmla="*/ 477 h 477"/>
              <a:gd name="T8" fmla="*/ 74 w 398"/>
              <a:gd name="T9" fmla="*/ 431 h 477"/>
              <a:gd name="T10" fmla="*/ 226 w 398"/>
              <a:gd name="T11" fmla="*/ 3 h 477"/>
            </a:gdLst>
            <a:ahLst/>
            <a:cxnLst>
              <a:cxn ang="0">
                <a:pos x="T0" y="T1"/>
              </a:cxn>
              <a:cxn ang="0">
                <a:pos x="T2" y="T3"/>
              </a:cxn>
              <a:cxn ang="0">
                <a:pos x="T4" y="T5"/>
              </a:cxn>
              <a:cxn ang="0">
                <a:pos x="T6" y="T7"/>
              </a:cxn>
              <a:cxn ang="0">
                <a:pos x="T8" y="T9"/>
              </a:cxn>
              <a:cxn ang="0">
                <a:pos x="T10" y="T11"/>
              </a:cxn>
            </a:cxnLst>
            <a:rect l="0" t="0" r="r" b="b"/>
            <a:pathLst>
              <a:path w="398" h="477">
                <a:moveTo>
                  <a:pt x="226" y="3"/>
                </a:moveTo>
                <a:cubicBezTo>
                  <a:pt x="285" y="0"/>
                  <a:pt x="344" y="4"/>
                  <a:pt x="398" y="17"/>
                </a:cubicBezTo>
                <a:cubicBezTo>
                  <a:pt x="398" y="477"/>
                  <a:pt x="398" y="477"/>
                  <a:pt x="398" y="477"/>
                </a:cubicBezTo>
                <a:cubicBezTo>
                  <a:pt x="105" y="477"/>
                  <a:pt x="105" y="477"/>
                  <a:pt x="105" y="477"/>
                </a:cubicBezTo>
                <a:cubicBezTo>
                  <a:pt x="93" y="464"/>
                  <a:pt x="82" y="448"/>
                  <a:pt x="74" y="431"/>
                </a:cubicBezTo>
                <a:cubicBezTo>
                  <a:pt x="0" y="269"/>
                  <a:pt x="197" y="109"/>
                  <a:pt x="226" y="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Text Placeholder 7">
            <a:extLst>
              <a:ext uri="{FF2B5EF4-FFF2-40B4-BE49-F238E27FC236}">
                <a16:creationId xmlns:a16="http://schemas.microsoft.com/office/drawing/2014/main" xmlns=""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xmlns=""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xmlns=""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xmlns=""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xmlns=""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xmlns=""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add title</a:t>
            </a:r>
            <a:endParaRPr lang="pt-PT" dirty="0"/>
          </a:p>
        </p:txBody>
      </p:sp>
      <p:sp>
        <p:nvSpPr>
          <p:cNvPr id="47"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Tree>
    <p:extLst>
      <p:ext uri="{BB962C8B-B14F-4D97-AF65-F5344CB8AC3E}">
        <p14:creationId xmlns:p14="http://schemas.microsoft.com/office/powerpoint/2010/main" val="2237467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7"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375635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xmlns=""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xmlns=""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xmlns=""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409593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36" name="Freeform 65"/>
          <p:cNvSpPr>
            <a:spLocks/>
          </p:cNvSpPr>
          <p:nvPr userDrawn="1"/>
        </p:nvSpPr>
        <p:spPr bwMode="auto">
          <a:xfrm rot="15126643">
            <a:off x="7541356" y="-2911523"/>
            <a:ext cx="5112799" cy="6121339"/>
          </a:xfrm>
          <a:custGeom>
            <a:avLst/>
            <a:gdLst>
              <a:gd name="T0" fmla="*/ 226 w 398"/>
              <a:gd name="T1" fmla="*/ 3 h 477"/>
              <a:gd name="T2" fmla="*/ 398 w 398"/>
              <a:gd name="T3" fmla="*/ 17 h 477"/>
              <a:gd name="T4" fmla="*/ 398 w 398"/>
              <a:gd name="T5" fmla="*/ 477 h 477"/>
              <a:gd name="T6" fmla="*/ 105 w 398"/>
              <a:gd name="T7" fmla="*/ 477 h 477"/>
              <a:gd name="T8" fmla="*/ 74 w 398"/>
              <a:gd name="T9" fmla="*/ 431 h 477"/>
              <a:gd name="T10" fmla="*/ 226 w 398"/>
              <a:gd name="T11" fmla="*/ 3 h 477"/>
            </a:gdLst>
            <a:ahLst/>
            <a:cxnLst>
              <a:cxn ang="0">
                <a:pos x="T0" y="T1"/>
              </a:cxn>
              <a:cxn ang="0">
                <a:pos x="T2" y="T3"/>
              </a:cxn>
              <a:cxn ang="0">
                <a:pos x="T4" y="T5"/>
              </a:cxn>
              <a:cxn ang="0">
                <a:pos x="T6" y="T7"/>
              </a:cxn>
              <a:cxn ang="0">
                <a:pos x="T8" y="T9"/>
              </a:cxn>
              <a:cxn ang="0">
                <a:pos x="T10" y="T11"/>
              </a:cxn>
            </a:cxnLst>
            <a:rect l="0" t="0" r="r" b="b"/>
            <a:pathLst>
              <a:path w="398" h="477">
                <a:moveTo>
                  <a:pt x="226" y="3"/>
                </a:moveTo>
                <a:cubicBezTo>
                  <a:pt x="285" y="0"/>
                  <a:pt x="344" y="4"/>
                  <a:pt x="398" y="17"/>
                </a:cubicBezTo>
                <a:cubicBezTo>
                  <a:pt x="398" y="477"/>
                  <a:pt x="398" y="477"/>
                  <a:pt x="398" y="477"/>
                </a:cubicBezTo>
                <a:cubicBezTo>
                  <a:pt x="105" y="477"/>
                  <a:pt x="105" y="477"/>
                  <a:pt x="105" y="477"/>
                </a:cubicBezTo>
                <a:cubicBezTo>
                  <a:pt x="93" y="464"/>
                  <a:pt x="82" y="448"/>
                  <a:pt x="74" y="431"/>
                </a:cubicBezTo>
                <a:cubicBezTo>
                  <a:pt x="0" y="269"/>
                  <a:pt x="197" y="109"/>
                  <a:pt x="226" y="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xmlns=""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xmlns=""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xmlns=""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xmlns=""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xmlns=""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xmlns=""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xmlns=""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7">
            <a:extLst>
              <a:ext uri="{FF2B5EF4-FFF2-40B4-BE49-F238E27FC236}">
                <a16:creationId xmlns:a16="http://schemas.microsoft.com/office/drawing/2014/main" xmlns="" id="{32047331-01BE-47AE-BC0C-B787B1E9553B}"/>
              </a:ext>
            </a:extLst>
          </p:cNvPr>
          <p:cNvSpPr>
            <a:spLocks noGrp="1"/>
          </p:cNvSpPr>
          <p:nvPr>
            <p:ph type="body" sz="quarter" idx="37" hasCustomPrompt="1"/>
          </p:nvPr>
        </p:nvSpPr>
        <p:spPr>
          <a:xfrm>
            <a:off x="8498131" y="295729"/>
            <a:ext cx="2927906" cy="876300"/>
          </a:xfrm>
          <a:prstGeom prst="rect">
            <a:avLst/>
          </a:prstGeom>
        </p:spPr>
        <p:txBody>
          <a:bodyPr anchor="t">
            <a:noAutofit/>
          </a:bodyPr>
          <a:lstStyle>
            <a:lvl1pPr>
              <a:lnSpc>
                <a:spcPct val="100000"/>
              </a:lnSpc>
              <a:defRPr sz="1600" b="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sp>
        <p:nvSpPr>
          <p:cNvPr id="2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39" name="Text Placeholder 7">
            <a:extLst>
              <a:ext uri="{FF2B5EF4-FFF2-40B4-BE49-F238E27FC236}">
                <a16:creationId xmlns:a16="http://schemas.microsoft.com/office/drawing/2014/main" xmlns=""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xmlns=""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pic>
        <p:nvPicPr>
          <p:cNvPr id="18" name="Graphic 17">
            <a:extLst>
              <a:ext uri="{FF2B5EF4-FFF2-40B4-BE49-F238E27FC236}">
                <a16:creationId xmlns:a16="http://schemas.microsoft.com/office/drawing/2014/main" xmlns="" id="{27BDB0CA-E802-4EE5-AF8E-45AFDD8E35A5}"/>
              </a:ext>
            </a:extLst>
          </p:cNvPr>
          <p:cNvPicPr>
            <a:picLocks noChangeAspect="1"/>
          </p:cNvPicPr>
          <p:nvPr userDrawn="1"/>
        </p:nvPicPr>
        <p:blipFill rotWithShape="1">
          <a:blip r:embed="rId2">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83286770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7" name="Freeform 57"/>
          <p:cNvSpPr>
            <a:spLocks/>
          </p:cNvSpPr>
          <p:nvPr userDrawn="1"/>
        </p:nvSpPr>
        <p:spPr bwMode="auto">
          <a:xfrm rot="17855275">
            <a:off x="-2851073" y="-471040"/>
            <a:ext cx="8104819" cy="5835277"/>
          </a:xfrm>
          <a:custGeom>
            <a:avLst/>
            <a:gdLst>
              <a:gd name="T0" fmla="*/ 718 w 718"/>
              <a:gd name="T1" fmla="*/ 281 h 517"/>
              <a:gd name="T2" fmla="*/ 513 w 718"/>
              <a:gd name="T3" fmla="*/ 474 h 517"/>
              <a:gd name="T4" fmla="*/ 403 w 718"/>
              <a:gd name="T5" fmla="*/ 0 h 517"/>
              <a:gd name="T6" fmla="*/ 718 w 718"/>
              <a:gd name="T7" fmla="*/ 0 h 517"/>
              <a:gd name="T8" fmla="*/ 718 w 718"/>
              <a:gd name="T9" fmla="*/ 281 h 517"/>
            </a:gdLst>
            <a:ahLst/>
            <a:cxnLst>
              <a:cxn ang="0">
                <a:pos x="T0" y="T1"/>
              </a:cxn>
              <a:cxn ang="0">
                <a:pos x="T2" y="T3"/>
              </a:cxn>
              <a:cxn ang="0">
                <a:pos x="T4" y="T5"/>
              </a:cxn>
              <a:cxn ang="0">
                <a:pos x="T6" y="T7"/>
              </a:cxn>
              <a:cxn ang="0">
                <a:pos x="T8" y="T9"/>
              </a:cxn>
            </a:cxnLst>
            <a:rect l="0" t="0" r="r" b="b"/>
            <a:pathLst>
              <a:path w="718" h="517">
                <a:moveTo>
                  <a:pt x="718" y="281"/>
                </a:moveTo>
                <a:cubicBezTo>
                  <a:pt x="718" y="281"/>
                  <a:pt x="654" y="517"/>
                  <a:pt x="513" y="474"/>
                </a:cubicBezTo>
                <a:cubicBezTo>
                  <a:pt x="555" y="320"/>
                  <a:pt x="0" y="325"/>
                  <a:pt x="403" y="0"/>
                </a:cubicBezTo>
                <a:cubicBezTo>
                  <a:pt x="718" y="0"/>
                  <a:pt x="718" y="0"/>
                  <a:pt x="718" y="0"/>
                </a:cubicBezTo>
                <a:lnTo>
                  <a:pt x="718" y="28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20">
            <a:extLst>
              <a:ext uri="{FF2B5EF4-FFF2-40B4-BE49-F238E27FC236}">
                <a16:creationId xmlns:a16="http://schemas.microsoft.com/office/drawing/2014/main" xmlns="" id="{ADB39E78-E9B7-40CD-9999-E8302C610DC2}"/>
              </a:ext>
            </a:extLst>
          </p:cNvPr>
          <p:cNvSpPr/>
          <p:nvPr userDrawn="1"/>
        </p:nvSpPr>
        <p:spPr>
          <a:xfrm>
            <a:off x="5563594" y="47340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xmlns="" id="{80DEC651-0810-4FD4-A2CA-C54974433D45}"/>
              </a:ext>
            </a:extLst>
          </p:cNvPr>
          <p:cNvSpPr/>
          <p:nvPr userDrawn="1"/>
        </p:nvSpPr>
        <p:spPr>
          <a:xfrm>
            <a:off x="5563595" y="2944149"/>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Oval 20">
            <a:extLst>
              <a:ext uri="{FF2B5EF4-FFF2-40B4-BE49-F238E27FC236}">
                <a16:creationId xmlns:a16="http://schemas.microsoft.com/office/drawing/2014/main" xmlns="" id="{4F0142AD-298C-4A60-9F24-035D4F3F07D0}"/>
              </a:ext>
            </a:extLst>
          </p:cNvPr>
          <p:cNvSpPr/>
          <p:nvPr userDrawn="1"/>
        </p:nvSpPr>
        <p:spPr>
          <a:xfrm>
            <a:off x="5516146" y="118605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Text Placeholder 4">
            <a:extLst>
              <a:ext uri="{FF2B5EF4-FFF2-40B4-BE49-F238E27FC236}">
                <a16:creationId xmlns:a16="http://schemas.microsoft.com/office/drawing/2014/main" xmlns="" id="{B7C16A20-D927-494E-94A9-49AF2E1FA010}"/>
              </a:ext>
            </a:extLst>
          </p:cNvPr>
          <p:cNvSpPr>
            <a:spLocks noGrp="1"/>
          </p:cNvSpPr>
          <p:nvPr>
            <p:ph type="body" sz="quarter" idx="35" hasCustomPrompt="1"/>
          </p:nvPr>
        </p:nvSpPr>
        <p:spPr>
          <a:xfrm>
            <a:off x="5713875" y="1525457"/>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5" name="Text Placeholder 4">
            <a:extLst>
              <a:ext uri="{FF2B5EF4-FFF2-40B4-BE49-F238E27FC236}">
                <a16:creationId xmlns:a16="http://schemas.microsoft.com/office/drawing/2014/main" xmlns="" id="{936BACCD-6FBF-486E-81CB-3462560DA2CE}"/>
              </a:ext>
            </a:extLst>
          </p:cNvPr>
          <p:cNvSpPr>
            <a:spLocks noGrp="1"/>
          </p:cNvSpPr>
          <p:nvPr>
            <p:ph type="body" sz="quarter" idx="36" hasCustomPrompt="1"/>
          </p:nvPr>
        </p:nvSpPr>
        <p:spPr>
          <a:xfrm>
            <a:off x="5713875" y="3284120"/>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6" name="Text Placeholder 4">
            <a:extLst>
              <a:ext uri="{FF2B5EF4-FFF2-40B4-BE49-F238E27FC236}">
                <a16:creationId xmlns:a16="http://schemas.microsoft.com/office/drawing/2014/main" xmlns="" id="{48E9C506-31EA-4D04-B660-3B4DB0704112}"/>
              </a:ext>
            </a:extLst>
          </p:cNvPr>
          <p:cNvSpPr>
            <a:spLocks noGrp="1"/>
          </p:cNvSpPr>
          <p:nvPr>
            <p:ph type="body" sz="quarter" idx="37" hasCustomPrompt="1"/>
          </p:nvPr>
        </p:nvSpPr>
        <p:spPr>
          <a:xfrm>
            <a:off x="5713875" y="5061942"/>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7" name="Text Placeholder 7">
            <a:extLst>
              <a:ext uri="{FF2B5EF4-FFF2-40B4-BE49-F238E27FC236}">
                <a16:creationId xmlns:a16="http://schemas.microsoft.com/office/drawing/2014/main" xmlns=""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6"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6917889" y="825195"/>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6917889" y="1268413"/>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xmlns="" id="{04C1CAD0-39C3-4CE2-A9E9-8CA99EFF5357}"/>
              </a:ext>
            </a:extLst>
          </p:cNvPr>
          <p:cNvSpPr>
            <a:spLocks noGrp="1"/>
          </p:cNvSpPr>
          <p:nvPr>
            <p:ph type="body" sz="quarter" idx="39" hasCustomPrompt="1"/>
          </p:nvPr>
        </p:nvSpPr>
        <p:spPr>
          <a:xfrm>
            <a:off x="6917889" y="2583858"/>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7">
            <a:extLst>
              <a:ext uri="{FF2B5EF4-FFF2-40B4-BE49-F238E27FC236}">
                <a16:creationId xmlns:a16="http://schemas.microsoft.com/office/drawing/2014/main" xmlns="" id="{9228FC83-C11D-47F2-8BDE-B10D125E5E87}"/>
              </a:ext>
            </a:extLst>
          </p:cNvPr>
          <p:cNvSpPr>
            <a:spLocks noGrp="1"/>
          </p:cNvSpPr>
          <p:nvPr>
            <p:ph type="body" sz="quarter" idx="40" hasCustomPrompt="1"/>
          </p:nvPr>
        </p:nvSpPr>
        <p:spPr>
          <a:xfrm>
            <a:off x="6917889" y="3027076"/>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Text Placeholder 4">
            <a:extLst>
              <a:ext uri="{FF2B5EF4-FFF2-40B4-BE49-F238E27FC236}">
                <a16:creationId xmlns:a16="http://schemas.microsoft.com/office/drawing/2014/main" xmlns="" id="{04C1CAD0-39C3-4CE2-A9E9-8CA99EFF5357}"/>
              </a:ext>
            </a:extLst>
          </p:cNvPr>
          <p:cNvSpPr>
            <a:spLocks noGrp="1"/>
          </p:cNvSpPr>
          <p:nvPr>
            <p:ph type="body" sz="quarter" idx="41" hasCustomPrompt="1"/>
          </p:nvPr>
        </p:nvSpPr>
        <p:spPr>
          <a:xfrm>
            <a:off x="6917889" y="4361680"/>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6" name="Text Placeholder 7">
            <a:extLst>
              <a:ext uri="{FF2B5EF4-FFF2-40B4-BE49-F238E27FC236}">
                <a16:creationId xmlns:a16="http://schemas.microsoft.com/office/drawing/2014/main" xmlns="" id="{9228FC83-C11D-47F2-8BDE-B10D125E5E87}"/>
              </a:ext>
            </a:extLst>
          </p:cNvPr>
          <p:cNvSpPr>
            <a:spLocks noGrp="1"/>
          </p:cNvSpPr>
          <p:nvPr>
            <p:ph type="body" sz="quarter" idx="42" hasCustomPrompt="1"/>
          </p:nvPr>
        </p:nvSpPr>
        <p:spPr>
          <a:xfrm>
            <a:off x="6917889" y="4804898"/>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49372940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xmlns=""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xmlns=""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xmlns=""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xmlns=""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7973977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3.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21" Type="http://schemas.openxmlformats.org/officeDocument/2006/relationships/image" Target="../media/image3.svg"/><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2.png"/><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3.xml"/><Relationship Id="rId22" Type="http://schemas.openxmlformats.org/officeDocument/2006/relationships/hyperlink" Target="https://www.capgemini.com/optimize-your-business-and-it-operations" TargetMode="Externa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 Id="rId5" Type="http://schemas.openxmlformats.org/officeDocument/2006/relationships/hyperlink" Target="https://www.capgemini.com/optimize-your-business-and-it-operations" TargetMode="External"/><Relationship Id="rId4" Type="http://schemas.openxmlformats.org/officeDocument/2006/relationships/image" Target="../media/image3.sv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theme" Target="../theme/theme5.xml"/><Relationship Id="rId5"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en-US"/>
              <a:t>Click to edit Master title style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cxnSp>
        <p:nvCxnSpPr>
          <p:cNvPr id="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1524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 name="Rectangle 27">
            <a:hlinkClick r:id="rId3"/>
            <a:extLst>
              <a:ext uri="{FF2B5EF4-FFF2-40B4-BE49-F238E27FC236}">
                <a16:creationId xmlns="" xmlns:a16="http://schemas.microsoft.com/office/drawing/2014/main" id="{F376ABD1-4930-42EB-9A73-9A9C7C6BF2D3}"/>
              </a:ext>
            </a:extLst>
          </p:cNvPr>
          <p:cNvSpPr/>
          <p:nvPr userDrawn="1"/>
        </p:nvSpPr>
        <p:spPr>
          <a:xfrm>
            <a:off x="407988" y="6555971"/>
            <a:ext cx="3783012" cy="18751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sz="800" kern="0" dirty="0" smtClean="0">
                <a:solidFill>
                  <a:srgbClr val="00458D"/>
                </a:solidFill>
                <a:latin typeface="+mj-lt"/>
                <a:ea typeface="+mn-ea"/>
                <a:cs typeface="Arial" panose="020B0604020202020204" pitchFamily="34" charset="0"/>
              </a:rPr>
              <a:t>Personal Insurance</a:t>
            </a:r>
            <a:endParaRPr lang="pt-PT" sz="800" kern="0" dirty="0" smtClean="0">
              <a:solidFill>
                <a:srgbClr val="00458D"/>
              </a:solidFill>
              <a:latin typeface="+mj-lt"/>
              <a:ea typeface="+mn-ea"/>
              <a:cs typeface="Arial" panose="020B0604020202020204" pitchFamily="34" charset="0"/>
            </a:endParaRPr>
          </a:p>
          <a:p>
            <a:pPr lvl="0" algn="l" defTabSz="914400">
              <a:lnSpc>
                <a:spcPct val="100000"/>
              </a:lnSpc>
              <a:defRPr/>
            </a:pPr>
            <a:endParaRPr lang="en-US" sz="800" kern="0" dirty="0">
              <a:solidFill>
                <a:srgbClr val="00458D"/>
              </a:solidFill>
              <a:latin typeface="+mj-lt"/>
              <a:cs typeface="Arial" panose="020B0604020202020204" pitchFamily="34" charset="0"/>
            </a:endParaRPr>
          </a:p>
        </p:txBody>
      </p:sp>
      <p:sp>
        <p:nvSpPr>
          <p:cNvPr id="8" name="Retângulo 43">
            <a:extLst>
              <a:ext uri="{FF2B5EF4-FFF2-40B4-BE49-F238E27FC236}">
                <a16:creationId xmlns="" xmlns:a16="http://schemas.microsoft.com/office/drawing/2014/main" id="{834ADCB4-BFB1-450D-8F6D-64217F4CD92C}"/>
              </a:ext>
            </a:extLst>
          </p:cNvPr>
          <p:cNvSpPr/>
          <p:nvPr userDrawn="1"/>
        </p:nvSpPr>
        <p:spPr>
          <a:xfrm>
            <a:off x="1600200" y="6540001"/>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813"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29CA53F-8C9B-428D-989E-6A4F295EDCF4}"/>
              </a:ext>
            </a:extLst>
          </p:cNvPr>
          <p:cNvPicPr>
            <a:picLocks noChangeAspect="1"/>
          </p:cNvPicPr>
          <p:nvPr userDrawn="1"/>
        </p:nvPicPr>
        <p:blipFill rotWithShape="1">
          <a:blip r:embed="rId3">
            <a:extLst>
              <a:ext uri="{96DAC541-7B7A-43D3-8B79-37D633B846F1}">
                <asvg:svgBlip xmlns:asvg="http://schemas.microsoft.com/office/drawing/2016/SVG/main" xmlns="" r:embed="rId5"/>
              </a:ext>
            </a:extLst>
          </a:blip>
          <a:srcRect l="81836" t="-4713" b="16530"/>
          <a:stretch/>
        </p:blipFill>
        <p:spPr>
          <a:xfrm>
            <a:off x="11547793" y="188640"/>
            <a:ext cx="424356" cy="459624"/>
          </a:xfrm>
          <a:prstGeom prst="rect">
            <a:avLst/>
          </a:prstGeom>
        </p:spPr>
      </p:pic>
      <p:cxnSp>
        <p:nvCxnSpPr>
          <p:cNvPr id="1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1524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6"/>
            <a:extLst>
              <a:ext uri="{FF2B5EF4-FFF2-40B4-BE49-F238E27FC236}">
                <a16:creationId xmlns="" xmlns:a16="http://schemas.microsoft.com/office/drawing/2014/main" id="{F376ABD1-4930-42EB-9A73-9A9C7C6BF2D3}"/>
              </a:ext>
            </a:extLst>
          </p:cNvPr>
          <p:cNvSpPr/>
          <p:nvPr userDrawn="1"/>
        </p:nvSpPr>
        <p:spPr>
          <a:xfrm>
            <a:off x="407988" y="6555971"/>
            <a:ext cx="3783012" cy="18751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sz="800" kern="0" dirty="0" smtClean="0">
                <a:solidFill>
                  <a:srgbClr val="00458D"/>
                </a:solidFill>
                <a:latin typeface="+mj-lt"/>
                <a:ea typeface="+mn-ea"/>
                <a:cs typeface="Arial" panose="020B0604020202020204" pitchFamily="34" charset="0"/>
              </a:rPr>
              <a:t>Personal Insurance</a:t>
            </a:r>
            <a:endParaRPr lang="pt-PT" sz="800" kern="0" dirty="0" smtClean="0">
              <a:solidFill>
                <a:srgbClr val="00458D"/>
              </a:solidFill>
              <a:latin typeface="+mj-lt"/>
              <a:ea typeface="+mn-ea"/>
              <a:cs typeface="Arial" panose="020B0604020202020204" pitchFamily="34" charset="0"/>
            </a:endParaRPr>
          </a:p>
          <a:p>
            <a:pPr lvl="0" algn="l" defTabSz="914400">
              <a:lnSpc>
                <a:spcPct val="100000"/>
              </a:lnSpc>
              <a:defRPr/>
            </a:pPr>
            <a:endParaRPr lang="en-US" sz="800" kern="0" dirty="0">
              <a:solidFill>
                <a:srgbClr val="00458D"/>
              </a:solidFill>
              <a:latin typeface="+mj-lt"/>
              <a:cs typeface="Arial" panose="020B0604020202020204" pitchFamily="34" charset="0"/>
            </a:endParaRPr>
          </a:p>
        </p:txBody>
      </p:sp>
      <p:sp>
        <p:nvSpPr>
          <p:cNvPr id="15" name="Retângulo 43">
            <a:extLst>
              <a:ext uri="{FF2B5EF4-FFF2-40B4-BE49-F238E27FC236}">
                <a16:creationId xmlns="" xmlns:a16="http://schemas.microsoft.com/office/drawing/2014/main" id="{834ADCB4-BFB1-450D-8F6D-64217F4CD92C}"/>
              </a:ext>
            </a:extLst>
          </p:cNvPr>
          <p:cNvSpPr/>
          <p:nvPr userDrawn="1"/>
        </p:nvSpPr>
        <p:spPr>
          <a:xfrm>
            <a:off x="1600200" y="6540001"/>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844"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4" name="Graphic 3">
            <a:extLst>
              <a:ext uri="{FF2B5EF4-FFF2-40B4-BE49-F238E27FC236}">
                <a16:creationId xmlns:a16="http://schemas.microsoft.com/office/drawing/2014/main" xmlns="" id="{8909AC8C-6C4B-43A0-8FEE-FC9DE49A9EEA}"/>
              </a:ext>
            </a:extLst>
          </p:cNvPr>
          <p:cNvPicPr>
            <a:picLocks noChangeAspect="1"/>
          </p:cNvPicPr>
          <p:nvPr userDrawn="1"/>
        </p:nvPicPr>
        <p:blipFill rotWithShape="1">
          <a:blip r:embed="rId15">
            <a:extLst>
              <a:ext uri="{96DAC541-7B7A-43D3-8B79-37D633B846F1}">
                <asvg:svgBlip xmlns:asvg="http://schemas.microsoft.com/office/drawing/2016/SVG/main" xmlns="" r:embed="rId21"/>
              </a:ext>
            </a:extLst>
          </a:blip>
          <a:srcRect l="81836" t="-4713" b="16530"/>
          <a:stretch/>
        </p:blipFill>
        <p:spPr>
          <a:xfrm>
            <a:off x="11547793" y="188640"/>
            <a:ext cx="424356" cy="459624"/>
          </a:xfrm>
          <a:prstGeom prst="rect">
            <a:avLst/>
          </a:prstGeom>
        </p:spPr>
      </p:pic>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1524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2"/>
            <a:extLst>
              <a:ext uri="{FF2B5EF4-FFF2-40B4-BE49-F238E27FC236}">
                <a16:creationId xmlns="" xmlns:a16="http://schemas.microsoft.com/office/drawing/2014/main" id="{F376ABD1-4930-42EB-9A73-9A9C7C6BF2D3}"/>
              </a:ext>
            </a:extLst>
          </p:cNvPr>
          <p:cNvSpPr/>
          <p:nvPr userDrawn="1"/>
        </p:nvSpPr>
        <p:spPr>
          <a:xfrm>
            <a:off x="407988" y="6555971"/>
            <a:ext cx="3783012" cy="18751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sz="800" kern="0" dirty="0" smtClean="0">
                <a:solidFill>
                  <a:srgbClr val="00458D"/>
                </a:solidFill>
                <a:latin typeface="+mj-lt"/>
                <a:ea typeface="+mn-ea"/>
                <a:cs typeface="Arial" panose="020B0604020202020204" pitchFamily="34" charset="0"/>
              </a:rPr>
              <a:t>Personal Insurance</a:t>
            </a:r>
            <a:endParaRPr lang="pt-PT" sz="800" kern="0" dirty="0" smtClean="0">
              <a:solidFill>
                <a:srgbClr val="00458D"/>
              </a:solidFill>
              <a:latin typeface="+mj-lt"/>
              <a:ea typeface="+mn-ea"/>
              <a:cs typeface="Arial" panose="020B0604020202020204" pitchFamily="34" charset="0"/>
            </a:endParaRPr>
          </a:p>
          <a:p>
            <a:pPr lvl="0" algn="l" defTabSz="914400">
              <a:lnSpc>
                <a:spcPct val="100000"/>
              </a:lnSpc>
              <a:defRPr/>
            </a:pPr>
            <a:endParaRPr lang="en-US" sz="800" kern="0" dirty="0">
              <a:solidFill>
                <a:srgbClr val="00458D"/>
              </a:solidFill>
              <a:latin typeface="+mj-lt"/>
              <a:cs typeface="Arial" panose="020B0604020202020204" pitchFamily="34" charset="0"/>
            </a:endParaRPr>
          </a:p>
        </p:txBody>
      </p:sp>
      <p:sp>
        <p:nvSpPr>
          <p:cNvPr id="10" name="Retângulo 43">
            <a:extLst>
              <a:ext uri="{FF2B5EF4-FFF2-40B4-BE49-F238E27FC236}">
                <a16:creationId xmlns="" xmlns:a16="http://schemas.microsoft.com/office/drawing/2014/main" id="{834ADCB4-BFB1-450D-8F6D-64217F4CD92C}"/>
              </a:ext>
            </a:extLst>
          </p:cNvPr>
          <p:cNvSpPr/>
          <p:nvPr userDrawn="1"/>
        </p:nvSpPr>
        <p:spPr>
          <a:xfrm>
            <a:off x="1600200" y="6540001"/>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1" r:id="rId1"/>
    <p:sldLayoutId id="2147483779" r:id="rId2"/>
    <p:sldLayoutId id="2147483734" r:id="rId3"/>
    <p:sldLayoutId id="2147483735" r:id="rId4"/>
    <p:sldLayoutId id="2147483737" r:id="rId5"/>
    <p:sldLayoutId id="2147483738" r:id="rId6"/>
    <p:sldLayoutId id="2147483739" r:id="rId7"/>
    <p:sldLayoutId id="2147483794" r:id="rId8"/>
    <p:sldLayoutId id="2147483792" r:id="rId9"/>
    <p:sldLayoutId id="2147483787" r:id="rId10"/>
    <p:sldLayoutId id="2147483836" r:id="rId11"/>
    <p:sldLayoutId id="2147483845" r:id="rId12"/>
    <p:sldLayoutId id="2147483846" r:id="rId13"/>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Retângulo 43">
            <a:extLst>
              <a:ext uri="{FF2B5EF4-FFF2-40B4-BE49-F238E27FC236}">
                <a16:creationId xmlns:a16="http://schemas.microsoft.com/office/drawing/2014/main" xmlns="" id="{21209CB4-881A-45A1-A149-8DC3FC1B489C}"/>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pic>
        <p:nvPicPr>
          <p:cNvPr id="9" name="Graphic 8">
            <a:extLst>
              <a:ext uri="{FF2B5EF4-FFF2-40B4-BE49-F238E27FC236}">
                <a16:creationId xmlns:a16="http://schemas.microsoft.com/office/drawing/2014/main" xmlns="" id="{8E08314B-7B3A-4958-AA0A-43518BA6E4E1}"/>
              </a:ext>
            </a:extLst>
          </p:cNvPr>
          <p:cNvPicPr>
            <a:picLocks noChangeAspect="1"/>
          </p:cNvPicPr>
          <p:nvPr userDrawn="1"/>
        </p:nvPicPr>
        <p:blipFill rotWithShape="1">
          <a:blip r:embed="rId2">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1524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5"/>
            <a:extLst>
              <a:ext uri="{FF2B5EF4-FFF2-40B4-BE49-F238E27FC236}">
                <a16:creationId xmlns="" xmlns:a16="http://schemas.microsoft.com/office/drawing/2014/main" id="{F376ABD1-4930-42EB-9A73-9A9C7C6BF2D3}"/>
              </a:ext>
            </a:extLst>
          </p:cNvPr>
          <p:cNvSpPr/>
          <p:nvPr userDrawn="1"/>
        </p:nvSpPr>
        <p:spPr>
          <a:xfrm>
            <a:off x="407988" y="6555971"/>
            <a:ext cx="3783012" cy="18751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sz="800" kern="0" dirty="0" smtClean="0">
                <a:solidFill>
                  <a:srgbClr val="00458D"/>
                </a:solidFill>
                <a:latin typeface="+mj-lt"/>
                <a:ea typeface="+mn-ea"/>
                <a:cs typeface="Arial" panose="020B0604020202020204" pitchFamily="34" charset="0"/>
              </a:rPr>
              <a:t>Personal Insurance</a:t>
            </a:r>
            <a:endParaRPr lang="pt-PT" sz="800" kern="0" dirty="0" smtClean="0">
              <a:solidFill>
                <a:srgbClr val="00458D"/>
              </a:solidFill>
              <a:latin typeface="+mj-lt"/>
              <a:ea typeface="+mn-ea"/>
              <a:cs typeface="Arial" panose="020B0604020202020204" pitchFamily="34" charset="0"/>
            </a:endParaRPr>
          </a:p>
          <a:p>
            <a:pPr lvl="0" algn="l" defTabSz="914400">
              <a:lnSpc>
                <a:spcPct val="100000"/>
              </a:lnSpc>
              <a:defRPr/>
            </a:pPr>
            <a:endParaRPr lang="en-US" sz="800" kern="0" dirty="0">
              <a:solidFill>
                <a:srgbClr val="00458D"/>
              </a:solidFill>
              <a:latin typeface="+mj-lt"/>
              <a:cs typeface="Arial" panose="020B0604020202020204" pitchFamily="34" charset="0"/>
            </a:endParaRPr>
          </a:p>
        </p:txBody>
      </p:sp>
      <p:sp>
        <p:nvSpPr>
          <p:cNvPr id="12" name="Retângulo 43">
            <a:extLst>
              <a:ext uri="{FF2B5EF4-FFF2-40B4-BE49-F238E27FC236}">
                <a16:creationId xmlns="" xmlns:a16="http://schemas.microsoft.com/office/drawing/2014/main" id="{834ADCB4-BFB1-450D-8F6D-64217F4CD92C}"/>
              </a:ext>
            </a:extLst>
          </p:cNvPr>
          <p:cNvSpPr/>
          <p:nvPr userDrawn="1"/>
        </p:nvSpPr>
        <p:spPr>
          <a:xfrm>
            <a:off x="1600200" y="6540001"/>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4" name="Conector reto 49">
            <a:extLst>
              <a:ext uri="{FF2B5EF4-FFF2-40B4-BE49-F238E27FC236}">
                <a16:creationId xmlns:a16="http://schemas.microsoft.com/office/drawing/2014/main" xmlns="" id="{586BC39D-0294-46DE-AFEC-F1D4B55378C6}"/>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27">
            <a:hlinkClick r:id="rId2"/>
            <a:extLst>
              <a:ext uri="{FF2B5EF4-FFF2-40B4-BE49-F238E27FC236}">
                <a16:creationId xmlns:a16="http://schemas.microsoft.com/office/drawing/2014/main" xmlns="" id="{770B03E5-1104-4C77-B33F-D98FEBEB10C0}"/>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6" name="Retângulo 43">
            <a:extLst>
              <a:ext uri="{FF2B5EF4-FFF2-40B4-BE49-F238E27FC236}">
                <a16:creationId xmlns:a16="http://schemas.microsoft.com/office/drawing/2014/main" xmlns="" id="{522C5E93-A7EB-4BA1-9BE0-F920B4BD32FC}"/>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7" name="Retângulo 43">
            <a:extLst>
              <a:ext uri="{FF2B5EF4-FFF2-40B4-BE49-F238E27FC236}">
                <a16:creationId xmlns:a16="http://schemas.microsoft.com/office/drawing/2014/main" xmlns="" id="{30794E10-9690-42C4-AABC-7A8CD6247CF1}"/>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8" name="Graphic 7">
            <a:extLst>
              <a:ext uri="{FF2B5EF4-FFF2-40B4-BE49-F238E27FC236}">
                <a16:creationId xmlns:a16="http://schemas.microsoft.com/office/drawing/2014/main" xmlns="" id="{64E3C7C3-8522-4D30-BEF1-B9A63533805E}"/>
              </a:ext>
            </a:extLst>
          </p:cNvPr>
          <p:cNvPicPr>
            <a:picLocks noChangeAspect="1"/>
          </p:cNvPicPr>
          <p:nvPr userDrawn="1"/>
        </p:nvPicPr>
        <p:blipFill rotWithShape="1">
          <a:blip r:embed="rId3">
            <a:extLst>
              <a:ext uri="{96DAC541-7B7A-43D3-8B79-37D633B846F1}">
                <asvg:svgBlip xmlns:asvg="http://schemas.microsoft.com/office/drawing/2016/SVG/main" xmlns="" r:embed="rId5"/>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480949726"/>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xmlns="" id="{AFA79673-AD73-4CE5-AC49-8BB07DDE078B}"/>
              </a:ext>
            </a:extLst>
          </p:cNvPr>
          <p:cNvSpPr>
            <a:spLocks noGrp="1"/>
          </p:cNvSpPr>
          <p:nvPr>
            <p:ph type="body" sz="quarter" idx="11"/>
          </p:nvPr>
        </p:nvSpPr>
        <p:spPr>
          <a:xfrm>
            <a:off x="413530" y="5646094"/>
            <a:ext cx="7816070" cy="863600"/>
          </a:xfrm>
        </p:spPr>
        <p:txBody>
          <a:bodyPr>
            <a:normAutofit/>
          </a:bodyPr>
          <a:lstStyle/>
          <a:p>
            <a:r>
              <a:rPr lang="en-US" dirty="0" smtClean="0"/>
              <a:t>Personal Insurance</a:t>
            </a:r>
            <a:endParaRPr lang="pt-PT" dirty="0"/>
          </a:p>
        </p:txBody>
      </p:sp>
      <p:sp>
        <p:nvSpPr>
          <p:cNvPr id="7" name="Text Placeholder 3">
            <a:extLst>
              <a:ext uri="{FF2B5EF4-FFF2-40B4-BE49-F238E27FC236}">
                <a16:creationId xmlns:a16="http://schemas.microsoft.com/office/drawing/2014/main" xmlns="" id="{F026E81B-829A-4890-A55E-48977148E13B}"/>
              </a:ext>
            </a:extLst>
          </p:cNvPr>
          <p:cNvSpPr>
            <a:spLocks noGrp="1"/>
          </p:cNvSpPr>
          <p:nvPr>
            <p:ph type="body" sz="quarter" idx="12"/>
          </p:nvPr>
        </p:nvSpPr>
        <p:spPr>
          <a:xfrm>
            <a:off x="7680325" y="6225540"/>
            <a:ext cx="4103688" cy="381000"/>
          </a:xfrm>
        </p:spPr>
        <p:txBody>
          <a:bodyPr>
            <a:normAutofit fontScale="92500"/>
          </a:bodyPr>
          <a:lstStyle/>
          <a:p>
            <a:pPr lvl="0"/>
            <a:r>
              <a:rPr lang="en-US" dirty="0"/>
              <a:t>Saswat Mishra | </a:t>
            </a:r>
            <a:r>
              <a:rPr lang="en-US" dirty="0" smtClean="0"/>
              <a:t>Bhubaneswar| 20</a:t>
            </a:r>
            <a:r>
              <a:rPr lang="en-US" baseline="30000" dirty="0" smtClean="0"/>
              <a:t>th</a:t>
            </a:r>
            <a:r>
              <a:rPr lang="en-US" dirty="0" smtClean="0"/>
              <a:t> Feb. 2018</a:t>
            </a:r>
            <a:endParaRPr lang="en-US" dirty="0"/>
          </a:p>
        </p:txBody>
      </p:sp>
    </p:spTree>
    <p:extLst>
      <p:ext uri="{BB962C8B-B14F-4D97-AF65-F5344CB8AC3E}">
        <p14:creationId xmlns:p14="http://schemas.microsoft.com/office/powerpoint/2010/main" val="96652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97BFA0-27E2-4D1B-A2AE-CAF277E1433E}"/>
              </a:ext>
            </a:extLst>
          </p:cNvPr>
          <p:cNvSpPr>
            <a:spLocks noGrp="1"/>
          </p:cNvSpPr>
          <p:nvPr>
            <p:ph type="title"/>
          </p:nvPr>
        </p:nvSpPr>
        <p:spPr/>
        <p:txBody>
          <a:bodyPr/>
          <a:lstStyle/>
          <a:p>
            <a:r>
              <a:rPr lang="en-US" dirty="0" smtClean="0"/>
              <a:t>Personal Insurance</a:t>
            </a:r>
            <a:endParaRPr lang="pt-PT" dirty="0"/>
          </a:p>
        </p:txBody>
      </p:sp>
      <p:sp>
        <p:nvSpPr>
          <p:cNvPr id="7" name="Text Placeholder 7"/>
          <p:cNvSpPr>
            <a:spLocks noGrp="1"/>
          </p:cNvSpPr>
          <p:nvPr>
            <p:ph type="body" sz="quarter" idx="4294967295"/>
          </p:nvPr>
        </p:nvSpPr>
        <p:spPr>
          <a:xfrm>
            <a:off x="381000" y="1066800"/>
            <a:ext cx="11811000" cy="5902325"/>
          </a:xfrm>
          <a:prstGeom prst="rect">
            <a:avLst/>
          </a:prstGeom>
        </p:spPr>
        <p:txBody>
          <a:bodyPr/>
          <a:lstStyle/>
          <a:p>
            <a:pPr marL="285750" indent="-285750">
              <a:lnSpc>
                <a:spcPct val="100000"/>
              </a:lnSpc>
              <a:buFont typeface="Wingdings" panose="05000000000000000000" pitchFamily="2" charset="2"/>
              <a:buChar char="ü"/>
            </a:pPr>
            <a:r>
              <a:rPr lang="en-US" b="1" dirty="0"/>
              <a:t>Personal Insurance </a:t>
            </a:r>
          </a:p>
          <a:p>
            <a:pPr>
              <a:lnSpc>
                <a:spcPct val="100000"/>
              </a:lnSpc>
            </a:pPr>
            <a:r>
              <a:rPr lang="en-US" dirty="0" smtClean="0"/>
              <a:t>	is </a:t>
            </a:r>
            <a:r>
              <a:rPr lang="en-US" dirty="0"/>
              <a:t>a insurance policy for individuals &amp; families to deal with their property and liability related </a:t>
            </a:r>
            <a:r>
              <a:rPr lang="en-US" dirty="0" smtClean="0"/>
              <a:t>	loss </a:t>
            </a:r>
            <a:r>
              <a:rPr lang="en-US" dirty="0"/>
              <a:t>exposures cause by their real and personal property</a:t>
            </a:r>
          </a:p>
          <a:p>
            <a:pPr marL="285750" indent="-285750">
              <a:lnSpc>
                <a:spcPct val="100000"/>
              </a:lnSpc>
              <a:buFont typeface="Wingdings" panose="05000000000000000000" pitchFamily="2" charset="2"/>
              <a:buChar char="ü"/>
            </a:pPr>
            <a:r>
              <a:rPr lang="en-US" b="1" dirty="0"/>
              <a:t> Homeowners Policy (HO) </a:t>
            </a:r>
          </a:p>
          <a:p>
            <a:pPr>
              <a:lnSpc>
                <a:spcPct val="100000"/>
              </a:lnSpc>
            </a:pPr>
            <a:r>
              <a:rPr lang="en-US" dirty="0" smtClean="0"/>
              <a:t>	is </a:t>
            </a:r>
            <a:r>
              <a:rPr lang="en-US" dirty="0"/>
              <a:t>a policy that contains coverage for the real property, personal property and personal </a:t>
            </a:r>
            <a:r>
              <a:rPr lang="en-US" dirty="0" smtClean="0"/>
              <a:t>	liability </a:t>
            </a:r>
            <a:r>
              <a:rPr lang="en-US" dirty="0"/>
              <a:t>loss exposures that arise as a consequences of homeownership</a:t>
            </a:r>
          </a:p>
          <a:p>
            <a:pPr marL="285750" indent="-285750">
              <a:lnSpc>
                <a:spcPct val="100000"/>
              </a:lnSpc>
              <a:buFont typeface="Wingdings" panose="05000000000000000000" pitchFamily="2" charset="2"/>
              <a:buChar char="ü"/>
            </a:pPr>
            <a:r>
              <a:rPr lang="en-US" b="1" dirty="0"/>
              <a:t> Personal Auto Policy (PAP) </a:t>
            </a:r>
          </a:p>
          <a:p>
            <a:pPr>
              <a:lnSpc>
                <a:spcPct val="100000"/>
              </a:lnSpc>
            </a:pPr>
            <a:r>
              <a:rPr lang="en-US" dirty="0" smtClean="0"/>
              <a:t>	is </a:t>
            </a:r>
            <a:r>
              <a:rPr lang="en-US" dirty="0"/>
              <a:t>a policy that provides coverage to individuals and families for damage to their autos </a:t>
            </a:r>
            <a:r>
              <a:rPr lang="en-US" dirty="0" smtClean="0"/>
              <a:t>and	liability </a:t>
            </a:r>
            <a:r>
              <a:rPr lang="en-US" dirty="0"/>
              <a:t>claims arise due to ownership and operation of autos</a:t>
            </a:r>
          </a:p>
          <a:p>
            <a:pPr marL="285750" indent="-285750">
              <a:lnSpc>
                <a:spcPct val="100000"/>
              </a:lnSpc>
              <a:buFont typeface="Wingdings" panose="05000000000000000000" pitchFamily="2" charset="2"/>
              <a:buChar char="ü"/>
            </a:pPr>
            <a:r>
              <a:rPr lang="en-US" b="1" dirty="0"/>
              <a:t> Dwelling Policies</a:t>
            </a:r>
          </a:p>
          <a:p>
            <a:pPr>
              <a:lnSpc>
                <a:spcPct val="100000"/>
              </a:lnSpc>
            </a:pPr>
            <a:r>
              <a:rPr lang="en-US" dirty="0"/>
              <a:t>	Can be use when a dwelling do not meet the eligibility requirements for HO policy or to get </a:t>
            </a:r>
            <a:r>
              <a:rPr lang="en-US" dirty="0" smtClean="0"/>
              <a:t>	dwelling </a:t>
            </a:r>
            <a:r>
              <a:rPr lang="en-US" dirty="0"/>
              <a:t>insurance on a low premium. It has limited scope of coverage than a HO policy with </a:t>
            </a:r>
            <a:r>
              <a:rPr lang="en-US" dirty="0" smtClean="0"/>
              <a:t>	no </a:t>
            </a:r>
            <a:r>
              <a:rPr lang="en-US" dirty="0"/>
              <a:t>liability coverage</a:t>
            </a:r>
          </a:p>
          <a:p>
            <a:pPr marL="285750" indent="-285750">
              <a:lnSpc>
                <a:spcPct val="100000"/>
              </a:lnSpc>
              <a:buFont typeface="Wingdings" panose="05000000000000000000" pitchFamily="2" charset="2"/>
              <a:buChar char="ü"/>
            </a:pPr>
            <a:r>
              <a:rPr lang="en-US" b="1" dirty="0"/>
              <a:t> Personal Umbrella Policy </a:t>
            </a:r>
          </a:p>
          <a:p>
            <a:pPr>
              <a:lnSpc>
                <a:spcPct val="100000"/>
              </a:lnSpc>
            </a:pPr>
            <a:r>
              <a:rPr lang="en-US" dirty="0"/>
              <a:t>	A liability policy that provide excess coverage above underlying policies and may provide </a:t>
            </a:r>
            <a:r>
              <a:rPr lang="en-US" dirty="0" smtClean="0"/>
              <a:t>	coverage </a:t>
            </a:r>
            <a:r>
              <a:rPr lang="en-US" dirty="0"/>
              <a:t>not available in underlying policy, subject to a self-insured retention</a:t>
            </a:r>
          </a:p>
        </p:txBody>
      </p:sp>
    </p:spTree>
    <p:extLst>
      <p:ext uri="{BB962C8B-B14F-4D97-AF65-F5344CB8AC3E}">
        <p14:creationId xmlns:p14="http://schemas.microsoft.com/office/powerpoint/2010/main" val="553631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97BFA0-27E2-4D1B-A2AE-CAF277E1433E}"/>
              </a:ext>
            </a:extLst>
          </p:cNvPr>
          <p:cNvSpPr>
            <a:spLocks noGrp="1"/>
          </p:cNvSpPr>
          <p:nvPr>
            <p:ph type="title"/>
          </p:nvPr>
        </p:nvSpPr>
        <p:spPr/>
        <p:txBody>
          <a:bodyPr/>
          <a:lstStyle/>
          <a:p>
            <a:r>
              <a:rPr lang="en-US" dirty="0" smtClean="0"/>
              <a:t>Homeowners Policy</a:t>
            </a:r>
            <a:endParaRPr lang="pt-PT" dirty="0"/>
          </a:p>
        </p:txBody>
      </p:sp>
      <p:graphicFrame>
        <p:nvGraphicFramePr>
          <p:cNvPr id="4" name="Content Placeholder 3">
            <a:extLst>
              <a:ext uri="{FF2B5EF4-FFF2-40B4-BE49-F238E27FC236}">
                <a16:creationId xmlns="" xmlns:a16="http://schemas.microsoft.com/office/drawing/2014/main" id="{436DF650-F3F8-4FEC-BE81-91CB6CDA7015}"/>
              </a:ext>
            </a:extLst>
          </p:cNvPr>
          <p:cNvGraphicFramePr>
            <a:graphicFrameLocks/>
          </p:cNvGraphicFramePr>
          <p:nvPr>
            <p:extLst>
              <p:ext uri="{D42A27DB-BD31-4B8C-83A1-F6EECF244321}">
                <p14:modId xmlns:p14="http://schemas.microsoft.com/office/powerpoint/2010/main" val="3648279837"/>
              </p:ext>
            </p:extLst>
          </p:nvPr>
        </p:nvGraphicFramePr>
        <p:xfrm>
          <a:off x="1752600" y="1066800"/>
          <a:ext cx="7848872" cy="49889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0395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8">
            <a:extLst>
              <a:ext uri="{FF2B5EF4-FFF2-40B4-BE49-F238E27FC236}">
                <a16:creationId xmlns:a16="http://schemas.microsoft.com/office/drawing/2014/main" xmlns="" id="{0AFA1266-C342-4169-A88F-97489206098B}"/>
              </a:ext>
            </a:extLst>
          </p:cNvPr>
          <p:cNvSpPr/>
          <p:nvPr/>
        </p:nvSpPr>
        <p:spPr>
          <a:xfrm>
            <a:off x="457200" y="5105400"/>
            <a:ext cx="11174412" cy="990600"/>
          </a:xfrm>
          <a:prstGeom prst="roundRect">
            <a:avLst>
              <a:gd name="adj" fmla="val 20384"/>
            </a:avLst>
          </a:prstGeom>
          <a:solidFill>
            <a:srgbClr val="90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sp>
        <p:nvSpPr>
          <p:cNvPr id="6" name="Rectangle: Rounded Corners 7">
            <a:extLst>
              <a:ext uri="{FF2B5EF4-FFF2-40B4-BE49-F238E27FC236}">
                <a16:creationId xmlns:a16="http://schemas.microsoft.com/office/drawing/2014/main" xmlns="" id="{138D5B75-435E-4E5B-BB10-0F50118C0ADB}"/>
              </a:ext>
            </a:extLst>
          </p:cNvPr>
          <p:cNvSpPr/>
          <p:nvPr/>
        </p:nvSpPr>
        <p:spPr>
          <a:xfrm>
            <a:off x="457200" y="1364837"/>
            <a:ext cx="11174414" cy="1128258"/>
          </a:xfrm>
          <a:prstGeom prst="roundRect">
            <a:avLst>
              <a:gd name="adj" fmla="val 3361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7" name="Table Placeholder 3"/>
          <p:cNvGraphicFramePr>
            <a:graphicFrameLocks noGrp="1"/>
          </p:cNvGraphicFramePr>
          <p:nvPr>
            <p:ph type="tbl" sz="quarter" idx="17"/>
            <p:extLst>
              <p:ext uri="{D42A27DB-BD31-4B8C-83A1-F6EECF244321}">
                <p14:modId xmlns:p14="http://schemas.microsoft.com/office/powerpoint/2010/main" val="756140468"/>
              </p:ext>
            </p:extLst>
          </p:nvPr>
        </p:nvGraphicFramePr>
        <p:xfrm>
          <a:off x="457200" y="1364842"/>
          <a:ext cx="11174414" cy="5612740"/>
        </p:xfrm>
        <a:graphic>
          <a:graphicData uri="http://schemas.openxmlformats.org/drawingml/2006/table">
            <a:tbl>
              <a:tblPr firstRow="1" bandRow="1">
                <a:tableStyleId>{E8034E78-7F5D-4C2E-B375-FC64B27BC917}</a:tableStyleId>
              </a:tblPr>
              <a:tblGrid>
                <a:gridCol w="5727068"/>
                <a:gridCol w="5447346"/>
              </a:tblGrid>
              <a:tr h="487428">
                <a:tc>
                  <a:txBody>
                    <a:bodyPr/>
                    <a:lstStyle/>
                    <a:p>
                      <a:pPr algn="ctr"/>
                      <a:r>
                        <a:rPr lang="en-US" sz="1400" b="1" dirty="0">
                          <a:solidFill>
                            <a:schemeClr val="tx1"/>
                          </a:solidFill>
                        </a:rPr>
                        <a:t>POLICY FORM</a:t>
                      </a:r>
                    </a:p>
                  </a:txBody>
                  <a:tcPr anchor="ctr">
                    <a:solidFill>
                      <a:schemeClr val="dk1">
                        <a:alpha val="0"/>
                      </a:schemeClr>
                    </a:solidFill>
                  </a:tcPr>
                </a:tc>
                <a:tc>
                  <a:txBody>
                    <a:bodyPr/>
                    <a:lstStyle/>
                    <a:p>
                      <a:pPr algn="ctr"/>
                      <a:r>
                        <a:rPr lang="en-US" sz="1400" b="1" dirty="0">
                          <a:solidFill>
                            <a:schemeClr val="tx1"/>
                          </a:solidFill>
                        </a:rPr>
                        <a:t>COVERAGE PROVIDED</a:t>
                      </a:r>
                    </a:p>
                  </a:txBody>
                  <a:tcPr anchor="ctr">
                    <a:solidFill>
                      <a:schemeClr val="dk1">
                        <a:alpha val="0"/>
                      </a:schemeClr>
                    </a:solidFill>
                  </a:tcPr>
                </a:tc>
              </a:tr>
              <a:tr h="487428">
                <a:tc>
                  <a:txBody>
                    <a:bodyPr/>
                    <a:lstStyle/>
                    <a:p>
                      <a:pPr algn="ctr"/>
                      <a:r>
                        <a:rPr lang="en-US" sz="1400" b="0" dirty="0">
                          <a:solidFill>
                            <a:schemeClr val="tx1"/>
                          </a:solidFill>
                        </a:rPr>
                        <a:t>HO-2 Broad Form</a:t>
                      </a:r>
                    </a:p>
                  </a:txBody>
                  <a:tcPr anchor="ctr"/>
                </a:tc>
                <a:tc>
                  <a:txBody>
                    <a:bodyPr/>
                    <a:lstStyle/>
                    <a:p>
                      <a:pPr algn="ctr"/>
                      <a:r>
                        <a:rPr lang="en-US" sz="1400" b="0" dirty="0">
                          <a:solidFill>
                            <a:schemeClr val="tx1"/>
                          </a:solidFill>
                        </a:rPr>
                        <a:t>Owner </a:t>
                      </a:r>
                      <a:r>
                        <a:rPr lang="en-US" sz="1400" b="0" dirty="0" smtClean="0">
                          <a:solidFill>
                            <a:schemeClr val="tx1"/>
                          </a:solidFill>
                        </a:rPr>
                        <a:t>– Occupants </a:t>
                      </a:r>
                      <a:r>
                        <a:rPr lang="en-US" sz="1400" b="0" dirty="0">
                          <a:solidFill>
                            <a:schemeClr val="tx1"/>
                          </a:solidFill>
                        </a:rPr>
                        <a:t>basis. It</a:t>
                      </a:r>
                      <a:r>
                        <a:rPr lang="en-US" sz="1400" b="0" baseline="0" dirty="0">
                          <a:solidFill>
                            <a:schemeClr val="tx1"/>
                          </a:solidFill>
                        </a:rPr>
                        <a:t> provide Section-I coverage on named perils basis --- Fire, Lightning, Explosion, Riot, Vandalism, Theft </a:t>
                      </a:r>
                      <a:r>
                        <a:rPr lang="en-US" sz="1400" b="0" baseline="0" dirty="0" err="1">
                          <a:solidFill>
                            <a:schemeClr val="tx1"/>
                          </a:solidFill>
                        </a:rPr>
                        <a:t>etc</a:t>
                      </a:r>
                      <a:endParaRPr lang="en-US" sz="1400" b="0" dirty="0">
                        <a:solidFill>
                          <a:schemeClr val="tx1"/>
                        </a:solidFill>
                      </a:endParaRPr>
                    </a:p>
                  </a:txBody>
                  <a:tcPr anchor="ctr"/>
                </a:tc>
              </a:tr>
              <a:tr h="524187">
                <a:tc>
                  <a:txBody>
                    <a:bodyPr/>
                    <a:lstStyle/>
                    <a:p>
                      <a:pPr algn="ctr"/>
                      <a:r>
                        <a:rPr lang="en-US" sz="1400" b="0" dirty="0">
                          <a:solidFill>
                            <a:schemeClr val="tx1"/>
                          </a:solidFill>
                        </a:rPr>
                        <a:t>HO-3</a:t>
                      </a:r>
                      <a:r>
                        <a:rPr lang="en-US" sz="1400" b="0" baseline="0" dirty="0">
                          <a:solidFill>
                            <a:schemeClr val="tx1"/>
                          </a:solidFill>
                        </a:rPr>
                        <a:t> Special Form</a:t>
                      </a:r>
                      <a:endParaRPr lang="en-US" sz="1400" b="0" dirty="0">
                        <a:solidFill>
                          <a:schemeClr val="tx1"/>
                        </a:solidFill>
                      </a:endParaRPr>
                    </a:p>
                  </a:txBody>
                  <a:tcPr anchor="ctr"/>
                </a:tc>
                <a:tc>
                  <a:txBody>
                    <a:bodyPr/>
                    <a:lstStyle/>
                    <a:p>
                      <a:pPr algn="ctr"/>
                      <a:r>
                        <a:rPr lang="en-US" sz="1400" b="0" dirty="0">
                          <a:solidFill>
                            <a:schemeClr val="tx1"/>
                          </a:solidFill>
                        </a:rPr>
                        <a:t>Owner </a:t>
                      </a:r>
                      <a:r>
                        <a:rPr lang="en-US" sz="1400" b="0" dirty="0" smtClean="0">
                          <a:solidFill>
                            <a:schemeClr val="tx1"/>
                          </a:solidFill>
                        </a:rPr>
                        <a:t>– Occupants </a:t>
                      </a:r>
                      <a:r>
                        <a:rPr lang="en-US" sz="1400" b="0" dirty="0">
                          <a:solidFill>
                            <a:schemeClr val="tx1"/>
                          </a:solidFill>
                        </a:rPr>
                        <a:t>basis. Dwelling &amp; Other Structures on Open Peril basis. </a:t>
                      </a:r>
                      <a:r>
                        <a:rPr lang="en-US" sz="1400" b="0" dirty="0" err="1">
                          <a:solidFill>
                            <a:schemeClr val="tx1"/>
                          </a:solidFill>
                        </a:rPr>
                        <a:t>Pers</a:t>
                      </a:r>
                      <a:r>
                        <a:rPr lang="en-US" sz="1400" b="0" dirty="0">
                          <a:solidFill>
                            <a:schemeClr val="tx1"/>
                          </a:solidFill>
                        </a:rPr>
                        <a:t> Prop on Named Perils Basis (Broad + Falling Objects, Weight of Ice/ Snow, Accidental discharge of water/Steam)</a:t>
                      </a:r>
                    </a:p>
                  </a:txBody>
                  <a:tcPr anchor="ctr"/>
                </a:tc>
              </a:tr>
              <a:tr h="487428">
                <a:tc>
                  <a:txBody>
                    <a:bodyPr/>
                    <a:lstStyle/>
                    <a:p>
                      <a:pPr algn="ctr"/>
                      <a:r>
                        <a:rPr lang="en-US" sz="1400" b="0" dirty="0">
                          <a:solidFill>
                            <a:schemeClr val="tx1"/>
                          </a:solidFill>
                        </a:rPr>
                        <a:t>HO-4 Contents Broad Form</a:t>
                      </a:r>
                    </a:p>
                  </a:txBody>
                  <a:tcPr anchor="ctr"/>
                </a:tc>
                <a:tc>
                  <a:txBody>
                    <a:bodyPr/>
                    <a:lstStyle/>
                    <a:p>
                      <a:pPr algn="ctr"/>
                      <a:r>
                        <a:rPr lang="en-US" sz="1400" b="0" dirty="0">
                          <a:solidFill>
                            <a:schemeClr val="tx1"/>
                          </a:solidFill>
                        </a:rPr>
                        <a:t>For </a:t>
                      </a:r>
                      <a:r>
                        <a:rPr lang="en-US" sz="1400" b="0" dirty="0" smtClean="0">
                          <a:solidFill>
                            <a:schemeClr val="tx1"/>
                          </a:solidFill>
                        </a:rPr>
                        <a:t>Tenants </a:t>
                      </a:r>
                      <a:r>
                        <a:rPr lang="en-US" sz="1400" b="0" baseline="0" dirty="0" smtClean="0">
                          <a:solidFill>
                            <a:schemeClr val="tx1"/>
                          </a:solidFill>
                        </a:rPr>
                        <a:t>- </a:t>
                      </a:r>
                      <a:r>
                        <a:rPr lang="en-US" sz="1400" b="0" baseline="0" dirty="0">
                          <a:solidFill>
                            <a:schemeClr val="tx1"/>
                          </a:solidFill>
                        </a:rPr>
                        <a:t>Provides coverage to Tenants </a:t>
                      </a:r>
                      <a:r>
                        <a:rPr lang="en-US" sz="1400" b="0" baseline="0" dirty="0" err="1">
                          <a:solidFill>
                            <a:schemeClr val="tx1"/>
                          </a:solidFill>
                        </a:rPr>
                        <a:t>Pers</a:t>
                      </a:r>
                      <a:r>
                        <a:rPr lang="en-US" sz="1400" b="0" baseline="0" dirty="0">
                          <a:solidFill>
                            <a:schemeClr val="tx1"/>
                          </a:solidFill>
                        </a:rPr>
                        <a:t> Prop on Named Perils basis (Broad Form)</a:t>
                      </a:r>
                      <a:endParaRPr lang="en-US" sz="1400" b="0" dirty="0">
                        <a:solidFill>
                          <a:schemeClr val="tx1"/>
                        </a:solidFill>
                      </a:endParaRPr>
                    </a:p>
                  </a:txBody>
                  <a:tcPr anchor="ctr"/>
                </a:tc>
              </a:tr>
              <a:tr h="524187">
                <a:tc>
                  <a:txBody>
                    <a:bodyPr/>
                    <a:lstStyle/>
                    <a:p>
                      <a:pPr algn="ctr"/>
                      <a:r>
                        <a:rPr lang="en-US" sz="1400" b="0" dirty="0">
                          <a:solidFill>
                            <a:schemeClr val="tx1"/>
                          </a:solidFill>
                        </a:rPr>
                        <a:t>HO-5 Comprehensive Form</a:t>
                      </a:r>
                    </a:p>
                  </a:txBody>
                  <a:tcPr anchor="ctr"/>
                </a:tc>
                <a:tc>
                  <a:txBody>
                    <a:bodyPr/>
                    <a:lstStyle/>
                    <a:p>
                      <a:pPr algn="ctr"/>
                      <a:r>
                        <a:rPr lang="en-US" sz="1400" b="0" dirty="0">
                          <a:solidFill>
                            <a:schemeClr val="tx1"/>
                          </a:solidFill>
                        </a:rPr>
                        <a:t>Owner </a:t>
                      </a:r>
                      <a:r>
                        <a:rPr lang="en-US" sz="1400" b="0" dirty="0" smtClean="0">
                          <a:solidFill>
                            <a:schemeClr val="tx1"/>
                          </a:solidFill>
                        </a:rPr>
                        <a:t>– Occupants </a:t>
                      </a:r>
                      <a:r>
                        <a:rPr lang="en-US" sz="1400" b="0" dirty="0">
                          <a:solidFill>
                            <a:schemeClr val="tx1"/>
                          </a:solidFill>
                        </a:rPr>
                        <a:t>basis. Broadest Coverage of all HO Forms. Dwellings, Other </a:t>
                      </a:r>
                      <a:r>
                        <a:rPr lang="en-US" sz="1400" b="0" dirty="0" err="1">
                          <a:solidFill>
                            <a:schemeClr val="tx1"/>
                          </a:solidFill>
                        </a:rPr>
                        <a:t>Str</a:t>
                      </a:r>
                      <a:r>
                        <a:rPr lang="en-US" sz="1400" b="0" dirty="0">
                          <a:solidFill>
                            <a:schemeClr val="tx1"/>
                          </a:solidFill>
                        </a:rPr>
                        <a:t> &amp; </a:t>
                      </a:r>
                      <a:r>
                        <a:rPr lang="en-US" sz="1400" b="0" dirty="0" err="1">
                          <a:solidFill>
                            <a:schemeClr val="tx1"/>
                          </a:solidFill>
                        </a:rPr>
                        <a:t>Pers</a:t>
                      </a:r>
                      <a:r>
                        <a:rPr lang="en-US" sz="1400" b="0" dirty="0">
                          <a:solidFill>
                            <a:schemeClr val="tx1"/>
                          </a:solidFill>
                        </a:rPr>
                        <a:t> Prop on Named perils basis</a:t>
                      </a:r>
                    </a:p>
                  </a:txBody>
                  <a:tcPr anchor="ctr"/>
                </a:tc>
              </a:tr>
              <a:tr h="524187">
                <a:tc>
                  <a:txBody>
                    <a:bodyPr/>
                    <a:lstStyle/>
                    <a:p>
                      <a:pPr algn="ctr"/>
                      <a:r>
                        <a:rPr lang="en-US" sz="1400" b="0" dirty="0">
                          <a:solidFill>
                            <a:schemeClr val="tx1"/>
                          </a:solidFill>
                        </a:rPr>
                        <a:t>HO-6 Unit-Owner Form</a:t>
                      </a:r>
                    </a:p>
                  </a:txBody>
                  <a:tcPr anchor="ctr"/>
                </a:tc>
                <a:tc>
                  <a:txBody>
                    <a:bodyPr/>
                    <a:lstStyle/>
                    <a:p>
                      <a:pPr algn="ctr"/>
                      <a:r>
                        <a:rPr lang="en-US" sz="1400" b="0" dirty="0">
                          <a:solidFill>
                            <a:schemeClr val="tx1"/>
                          </a:solidFill>
                        </a:rPr>
                        <a:t>Designed for owners of residential condo. Coverage</a:t>
                      </a:r>
                      <a:r>
                        <a:rPr lang="en-US" sz="1400" b="0" baseline="0" dirty="0">
                          <a:solidFill>
                            <a:schemeClr val="tx1"/>
                          </a:solidFill>
                        </a:rPr>
                        <a:t> C on Named Perils &amp; Limited Coverage A</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solidFill>
                            <a:schemeClr val="tx1"/>
                          </a:solidFill>
                        </a:rPr>
                        <a:t>Section-II Coverage</a:t>
                      </a:r>
                      <a:endParaRPr lang="en-US" sz="1400" b="0" dirty="0">
                        <a:solidFill>
                          <a:schemeClr val="tx1"/>
                        </a:solidFill>
                      </a:endParaRPr>
                    </a:p>
                  </a:txBody>
                  <a:tcPr anchor="ctr"/>
                </a:tc>
              </a:tr>
              <a:tr h="733856">
                <a:tc>
                  <a:txBody>
                    <a:bodyPr/>
                    <a:lstStyle/>
                    <a:p>
                      <a:pPr algn="ctr"/>
                      <a:r>
                        <a:rPr lang="en-US" sz="1400" b="0" dirty="0">
                          <a:solidFill>
                            <a:schemeClr val="tx1"/>
                          </a:solidFill>
                        </a:rPr>
                        <a:t>HO-8 Modified Coverage Form</a:t>
                      </a:r>
                    </a:p>
                  </a:txBody>
                  <a:tcPr anchor="ctr">
                    <a:noFill/>
                  </a:tcPr>
                </a:tc>
                <a:tc>
                  <a:txBody>
                    <a:bodyPr/>
                    <a:lstStyle/>
                    <a:p>
                      <a:pPr algn="ctr"/>
                      <a:r>
                        <a:rPr lang="en-US" sz="1400" b="0" dirty="0" smtClean="0">
                          <a:solidFill>
                            <a:schemeClr val="tx1"/>
                          </a:solidFill>
                        </a:rPr>
                        <a:t>Owner - Occupants </a:t>
                      </a:r>
                      <a:r>
                        <a:rPr lang="en-US" sz="1400" b="0" dirty="0">
                          <a:solidFill>
                            <a:schemeClr val="tx1"/>
                          </a:solidFill>
                        </a:rPr>
                        <a:t>basis. It</a:t>
                      </a:r>
                      <a:r>
                        <a:rPr lang="en-US" sz="1400" b="0" baseline="0" dirty="0">
                          <a:solidFill>
                            <a:schemeClr val="tx1"/>
                          </a:solidFill>
                        </a:rPr>
                        <a:t> provide </a:t>
                      </a:r>
                      <a:r>
                        <a:rPr lang="en-US" sz="1400" b="0" baseline="0">
                          <a:solidFill>
                            <a:schemeClr val="tx1"/>
                          </a:solidFill>
                        </a:rPr>
                        <a:t>Section  </a:t>
                      </a:r>
                      <a:r>
                        <a:rPr lang="en-US" sz="1400" b="0" baseline="0" smtClean="0">
                          <a:solidFill>
                            <a:schemeClr val="tx1"/>
                          </a:solidFill>
                        </a:rPr>
                        <a:t>A, B, </a:t>
                      </a:r>
                      <a:r>
                        <a:rPr lang="en-US" sz="1400" b="0" baseline="0" dirty="0">
                          <a:solidFill>
                            <a:schemeClr val="tx1"/>
                          </a:solidFill>
                        </a:rPr>
                        <a:t>C on a named perils </a:t>
                      </a:r>
                      <a:endParaRPr lang="en-US" sz="1400" b="0" dirty="0">
                        <a:solidFill>
                          <a:schemeClr val="tx1"/>
                        </a:solidFill>
                      </a:endParaRPr>
                    </a:p>
                  </a:txBody>
                  <a:tcPr anchor="ctr">
                    <a:noFill/>
                  </a:tcPr>
                </a:tc>
              </a:tr>
              <a:tr h="733856">
                <a:tc>
                  <a:txBody>
                    <a:bodyPr/>
                    <a:lstStyle/>
                    <a:p>
                      <a:pPr algn="ctr"/>
                      <a:endParaRPr lang="en-US" sz="1200" b="0" dirty="0">
                        <a:solidFill>
                          <a:schemeClr val="tx1"/>
                        </a:solidFill>
                      </a:endParaRPr>
                    </a:p>
                  </a:txBody>
                  <a:tcPr marL="91428" marR="91428" marT="45726" marB="45726" anchor="ctr">
                    <a:solidFill>
                      <a:schemeClr val="dk1">
                        <a:tint val="20000"/>
                        <a:alpha val="0"/>
                      </a:schemeClr>
                    </a:solidFill>
                  </a:tcPr>
                </a:tc>
                <a:tc>
                  <a:txBody>
                    <a:bodyPr/>
                    <a:lstStyle/>
                    <a:p>
                      <a:pPr algn="ctr"/>
                      <a:endParaRPr lang="en-US" sz="1200" b="0" i="1" dirty="0">
                        <a:solidFill>
                          <a:schemeClr val="tx1"/>
                        </a:solidFill>
                      </a:endParaRPr>
                    </a:p>
                  </a:txBody>
                  <a:tcPr marL="91428" marR="91428" marT="45726" marB="45726" anchor="ctr">
                    <a:solidFill>
                      <a:schemeClr val="dk1">
                        <a:tint val="20000"/>
                        <a:alpha val="0"/>
                      </a:schemeClr>
                    </a:solidFill>
                  </a:tcPr>
                </a:tc>
              </a:tr>
            </a:tbl>
          </a:graphicData>
        </a:graphic>
      </p:graphicFrame>
      <p:sp>
        <p:nvSpPr>
          <p:cNvPr id="8" name="Title 1">
            <a:extLst>
              <a:ext uri="{FF2B5EF4-FFF2-40B4-BE49-F238E27FC236}">
                <a16:creationId xmlns:a16="http://schemas.microsoft.com/office/drawing/2014/main" xmlns="" id="{E597BFA0-27E2-4D1B-A2AE-CAF277E1433E}"/>
              </a:ext>
            </a:extLst>
          </p:cNvPr>
          <p:cNvSpPr>
            <a:spLocks noGrp="1"/>
          </p:cNvSpPr>
          <p:nvPr>
            <p:ph type="title"/>
          </p:nvPr>
        </p:nvSpPr>
        <p:spPr>
          <a:xfrm>
            <a:off x="407988" y="404813"/>
            <a:ext cx="10944596" cy="863600"/>
          </a:xfrm>
        </p:spPr>
        <p:txBody>
          <a:bodyPr/>
          <a:lstStyle/>
          <a:p>
            <a:r>
              <a:rPr lang="en-US" dirty="0"/>
              <a:t>Different types of Homeowners Policies</a:t>
            </a:r>
          </a:p>
        </p:txBody>
      </p:sp>
    </p:spTree>
    <p:extLst>
      <p:ext uri="{BB962C8B-B14F-4D97-AF65-F5344CB8AC3E}">
        <p14:creationId xmlns:p14="http://schemas.microsoft.com/office/powerpoint/2010/main" val="1875381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8">
            <a:extLst>
              <a:ext uri="{FF2B5EF4-FFF2-40B4-BE49-F238E27FC236}">
                <a16:creationId xmlns:a16="http://schemas.microsoft.com/office/drawing/2014/main" xmlns="" id="{0AFA1266-C342-4169-A88F-97489206098B}"/>
              </a:ext>
            </a:extLst>
          </p:cNvPr>
          <p:cNvSpPr/>
          <p:nvPr/>
        </p:nvSpPr>
        <p:spPr>
          <a:xfrm>
            <a:off x="457200" y="4724400"/>
            <a:ext cx="11174412" cy="1143001"/>
          </a:xfrm>
          <a:prstGeom prst="roundRect">
            <a:avLst>
              <a:gd name="adj" fmla="val 20384"/>
            </a:avLst>
          </a:prstGeom>
          <a:solidFill>
            <a:srgbClr val="90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sp>
        <p:nvSpPr>
          <p:cNvPr id="6" name="Rectangle: Rounded Corners 7">
            <a:extLst>
              <a:ext uri="{FF2B5EF4-FFF2-40B4-BE49-F238E27FC236}">
                <a16:creationId xmlns:a16="http://schemas.microsoft.com/office/drawing/2014/main" xmlns="" id="{138D5B75-435E-4E5B-BB10-0F50118C0ADB}"/>
              </a:ext>
            </a:extLst>
          </p:cNvPr>
          <p:cNvSpPr/>
          <p:nvPr/>
        </p:nvSpPr>
        <p:spPr>
          <a:xfrm>
            <a:off x="457200" y="990600"/>
            <a:ext cx="11174414" cy="1128258"/>
          </a:xfrm>
          <a:prstGeom prst="roundRect">
            <a:avLst>
              <a:gd name="adj" fmla="val 3361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7" name="Table Placeholder 3"/>
          <p:cNvGraphicFramePr>
            <a:graphicFrameLocks noGrp="1"/>
          </p:cNvGraphicFramePr>
          <p:nvPr>
            <p:ph type="tbl" sz="quarter" idx="17"/>
            <p:extLst>
              <p:ext uri="{D42A27DB-BD31-4B8C-83A1-F6EECF244321}">
                <p14:modId xmlns:p14="http://schemas.microsoft.com/office/powerpoint/2010/main" val="1133800377"/>
              </p:ext>
            </p:extLst>
          </p:nvPr>
        </p:nvGraphicFramePr>
        <p:xfrm>
          <a:off x="457200" y="1136242"/>
          <a:ext cx="11174414" cy="4731159"/>
        </p:xfrm>
        <a:graphic>
          <a:graphicData uri="http://schemas.openxmlformats.org/drawingml/2006/table">
            <a:tbl>
              <a:tblPr firstRow="1" bandRow="1">
                <a:tableStyleId>{E8034E78-7F5D-4C2E-B375-FC64B27BC917}</a:tableStyleId>
              </a:tblPr>
              <a:tblGrid>
                <a:gridCol w="2209800"/>
                <a:gridCol w="8964614"/>
              </a:tblGrid>
              <a:tr h="481349">
                <a:tc>
                  <a:txBody>
                    <a:bodyPr/>
                    <a:lstStyle/>
                    <a:p>
                      <a:pPr marL="0" indent="0" algn="l">
                        <a:buFont typeface="Wingdings" panose="05000000000000000000" pitchFamily="2" charset="2"/>
                        <a:buNone/>
                      </a:pPr>
                      <a:r>
                        <a:rPr lang="en-US" sz="1400" b="1" baseline="0" dirty="0" smtClean="0">
                          <a:solidFill>
                            <a:schemeClr val="tx1"/>
                          </a:solidFill>
                          <a:effectLst/>
                          <a:latin typeface="+mj-lt"/>
                        </a:rPr>
                        <a:t>   </a:t>
                      </a:r>
                      <a:r>
                        <a:rPr lang="en-US" sz="1400" b="1" dirty="0" smtClean="0">
                          <a:solidFill>
                            <a:schemeClr val="tx1"/>
                          </a:solidFill>
                          <a:effectLst/>
                          <a:latin typeface="+mj-lt"/>
                        </a:rPr>
                        <a:t>Coverage Type</a:t>
                      </a:r>
                      <a:endParaRPr lang="en-US" sz="1400" dirty="0">
                        <a:solidFill>
                          <a:schemeClr val="tx1"/>
                        </a:solidFill>
                        <a:effectLst/>
                        <a:latin typeface="+mj-lt"/>
                      </a:endParaRPr>
                    </a:p>
                  </a:txBody>
                  <a:tcPr marL="23334" marR="23334" marT="23330" marB="23330">
                    <a:solidFill>
                      <a:schemeClr val="dk1">
                        <a:alpha val="0"/>
                      </a:schemeClr>
                    </a:solidFill>
                  </a:tcPr>
                </a:tc>
                <a:tc>
                  <a:txBody>
                    <a:bodyPr/>
                    <a:lstStyle/>
                    <a:p>
                      <a:pPr algn="ctr"/>
                      <a:r>
                        <a:rPr lang="en-US" sz="1400" b="1" dirty="0">
                          <a:solidFill>
                            <a:schemeClr val="tx1"/>
                          </a:solidFill>
                          <a:effectLst/>
                          <a:latin typeface="+mj-lt"/>
                        </a:rPr>
                        <a:t>Description</a:t>
                      </a:r>
                      <a:endParaRPr lang="en-US" sz="1400" dirty="0">
                        <a:solidFill>
                          <a:schemeClr val="tx1"/>
                        </a:solidFill>
                        <a:effectLst/>
                        <a:latin typeface="+mj-lt"/>
                      </a:endParaRPr>
                    </a:p>
                  </a:txBody>
                  <a:tcPr marL="23334" marR="23334" marT="23330" marB="23330">
                    <a:solidFill>
                      <a:schemeClr val="dk1">
                        <a:alpha val="0"/>
                      </a:schemeClr>
                    </a:solidFill>
                  </a:tcPr>
                </a:tc>
              </a:tr>
              <a:tr h="605076">
                <a:tc>
                  <a:txBody>
                    <a:bodyPr/>
                    <a:lstStyle/>
                    <a:p>
                      <a:pPr marL="171450" indent="-171450" algn="l">
                        <a:buFont typeface="Wingdings" panose="05000000000000000000" pitchFamily="2" charset="2"/>
                        <a:buChar char="ü"/>
                      </a:pPr>
                      <a:r>
                        <a:rPr lang="en-US" sz="1400" dirty="0" smtClean="0">
                          <a:solidFill>
                            <a:schemeClr val="tx1"/>
                          </a:solidFill>
                          <a:effectLst/>
                          <a:latin typeface="+mj-lt"/>
                        </a:rPr>
                        <a:t>Coverage </a:t>
                      </a:r>
                      <a:r>
                        <a:rPr lang="en-US" sz="1400" dirty="0">
                          <a:solidFill>
                            <a:schemeClr val="tx1"/>
                          </a:solidFill>
                          <a:effectLst/>
                          <a:latin typeface="+mj-lt"/>
                        </a:rPr>
                        <a:t>A:</a:t>
                      </a:r>
                      <a:r>
                        <a:rPr lang="en-US" sz="1400" b="1" dirty="0">
                          <a:solidFill>
                            <a:schemeClr val="tx1"/>
                          </a:solidFill>
                          <a:effectLst/>
                          <a:latin typeface="+mj-lt"/>
                        </a:rPr>
                        <a:t/>
                      </a:r>
                      <a:br>
                        <a:rPr lang="en-US" sz="1400" b="1" dirty="0">
                          <a:solidFill>
                            <a:schemeClr val="tx1"/>
                          </a:solidFill>
                          <a:effectLst/>
                          <a:latin typeface="+mj-lt"/>
                        </a:rPr>
                      </a:br>
                      <a:r>
                        <a:rPr lang="en-US" sz="1400" b="1" dirty="0" smtClean="0">
                          <a:solidFill>
                            <a:schemeClr val="tx1"/>
                          </a:solidFill>
                          <a:effectLst/>
                          <a:latin typeface="+mj-lt"/>
                        </a:rPr>
                        <a:t>Damage </a:t>
                      </a:r>
                      <a:r>
                        <a:rPr lang="en-US" sz="1400" b="1" dirty="0">
                          <a:solidFill>
                            <a:schemeClr val="tx1"/>
                          </a:solidFill>
                          <a:effectLst/>
                          <a:latin typeface="+mj-lt"/>
                        </a:rPr>
                        <a:t>to House</a:t>
                      </a:r>
                      <a:endParaRPr lang="en-US" sz="1400" dirty="0">
                        <a:solidFill>
                          <a:schemeClr val="tx1"/>
                        </a:solidFill>
                        <a:effectLst/>
                        <a:latin typeface="+mj-lt"/>
                      </a:endParaRPr>
                    </a:p>
                  </a:txBody>
                  <a:tcPr marL="23334" marR="23334" marT="23330" marB="23330"/>
                </a:tc>
                <a:tc>
                  <a:txBody>
                    <a:bodyPr/>
                    <a:lstStyle/>
                    <a:p>
                      <a:pPr algn="l"/>
                      <a:r>
                        <a:rPr lang="en-US" sz="1400" dirty="0">
                          <a:solidFill>
                            <a:schemeClr val="tx1"/>
                          </a:solidFill>
                          <a:effectLst/>
                          <a:latin typeface="+mj-lt"/>
                        </a:rPr>
                        <a:t>Covers damage to the house. The face amount of the policy (for example $100,000) is the most you will receive if your house is totally destroyed.</a:t>
                      </a:r>
                    </a:p>
                  </a:txBody>
                  <a:tcPr marL="23334" marR="23334" marT="23330" marB="23330"/>
                </a:tc>
              </a:tr>
              <a:tr h="650707">
                <a:tc>
                  <a:txBody>
                    <a:bodyPr/>
                    <a:lstStyle/>
                    <a:p>
                      <a:pPr marL="171450" indent="-171450" algn="l">
                        <a:buFont typeface="Wingdings" panose="05000000000000000000" pitchFamily="2" charset="2"/>
                        <a:buChar char="ü"/>
                      </a:pPr>
                      <a:r>
                        <a:rPr lang="en-US" sz="1400" dirty="0" smtClean="0">
                          <a:solidFill>
                            <a:schemeClr val="tx1"/>
                          </a:solidFill>
                          <a:effectLst/>
                          <a:latin typeface="+mj-lt"/>
                        </a:rPr>
                        <a:t>Coverage </a:t>
                      </a:r>
                      <a:r>
                        <a:rPr lang="en-US" sz="1400" dirty="0">
                          <a:solidFill>
                            <a:schemeClr val="tx1"/>
                          </a:solidFill>
                          <a:effectLst/>
                          <a:latin typeface="+mj-lt"/>
                        </a:rPr>
                        <a:t>B:</a:t>
                      </a:r>
                      <a:r>
                        <a:rPr lang="en-US" sz="1400" b="1" dirty="0">
                          <a:solidFill>
                            <a:schemeClr val="tx1"/>
                          </a:solidFill>
                          <a:effectLst/>
                          <a:latin typeface="+mj-lt"/>
                        </a:rPr>
                        <a:t/>
                      </a:r>
                      <a:br>
                        <a:rPr lang="en-US" sz="1400" b="1" dirty="0">
                          <a:solidFill>
                            <a:schemeClr val="tx1"/>
                          </a:solidFill>
                          <a:effectLst/>
                          <a:latin typeface="+mj-lt"/>
                        </a:rPr>
                      </a:br>
                      <a:r>
                        <a:rPr lang="en-US" sz="1400" b="1" dirty="0" smtClean="0">
                          <a:solidFill>
                            <a:schemeClr val="tx1"/>
                          </a:solidFill>
                          <a:effectLst/>
                          <a:latin typeface="+mj-lt"/>
                        </a:rPr>
                        <a:t>Other </a:t>
                      </a:r>
                      <a:r>
                        <a:rPr lang="en-US" sz="1400" b="1" dirty="0">
                          <a:solidFill>
                            <a:schemeClr val="tx1"/>
                          </a:solidFill>
                          <a:effectLst/>
                          <a:latin typeface="+mj-lt"/>
                        </a:rPr>
                        <a:t>Structures</a:t>
                      </a:r>
                      <a:endParaRPr lang="en-US" sz="1400" dirty="0">
                        <a:solidFill>
                          <a:schemeClr val="tx1"/>
                        </a:solidFill>
                        <a:effectLst/>
                        <a:latin typeface="+mj-lt"/>
                      </a:endParaRPr>
                    </a:p>
                  </a:txBody>
                  <a:tcPr marL="23334" marR="23334" marT="23330" marB="23330"/>
                </a:tc>
                <a:tc>
                  <a:txBody>
                    <a:bodyPr/>
                    <a:lstStyle/>
                    <a:p>
                      <a:pPr algn="l"/>
                      <a:r>
                        <a:rPr lang="en-US" sz="1400" dirty="0">
                          <a:solidFill>
                            <a:schemeClr val="tx1"/>
                          </a:solidFill>
                          <a:effectLst/>
                          <a:latin typeface="+mj-lt"/>
                        </a:rPr>
                        <a:t>Covers damage to other structures or buildings, such as a detached garage, work shed, or fencing.</a:t>
                      </a:r>
                    </a:p>
                  </a:txBody>
                  <a:tcPr marL="23334" marR="23334" marT="23330" marB="23330"/>
                </a:tc>
              </a:tr>
              <a:tr h="605076">
                <a:tc>
                  <a:txBody>
                    <a:bodyPr/>
                    <a:lstStyle/>
                    <a:p>
                      <a:pPr marL="171450" indent="-171450" algn="l">
                        <a:buFont typeface="Wingdings" panose="05000000000000000000" pitchFamily="2" charset="2"/>
                        <a:buChar char="ü"/>
                      </a:pPr>
                      <a:r>
                        <a:rPr lang="en-US" sz="1400" dirty="0" smtClean="0">
                          <a:solidFill>
                            <a:schemeClr val="tx1"/>
                          </a:solidFill>
                          <a:effectLst/>
                          <a:latin typeface="+mj-lt"/>
                        </a:rPr>
                        <a:t>Coverage </a:t>
                      </a:r>
                      <a:r>
                        <a:rPr lang="en-US" sz="1400" dirty="0">
                          <a:solidFill>
                            <a:schemeClr val="tx1"/>
                          </a:solidFill>
                          <a:effectLst/>
                          <a:latin typeface="+mj-lt"/>
                        </a:rPr>
                        <a:t>C:</a:t>
                      </a:r>
                      <a:r>
                        <a:rPr lang="en-US" sz="1400" b="1" dirty="0">
                          <a:solidFill>
                            <a:schemeClr val="tx1"/>
                          </a:solidFill>
                          <a:effectLst/>
                          <a:latin typeface="+mj-lt"/>
                        </a:rPr>
                        <a:t/>
                      </a:r>
                      <a:br>
                        <a:rPr lang="en-US" sz="1400" b="1" dirty="0">
                          <a:solidFill>
                            <a:schemeClr val="tx1"/>
                          </a:solidFill>
                          <a:effectLst/>
                          <a:latin typeface="+mj-lt"/>
                        </a:rPr>
                      </a:br>
                      <a:r>
                        <a:rPr lang="en-US" sz="1400" b="1" dirty="0" smtClean="0">
                          <a:solidFill>
                            <a:schemeClr val="tx1"/>
                          </a:solidFill>
                          <a:effectLst/>
                          <a:latin typeface="+mj-lt"/>
                        </a:rPr>
                        <a:t>Personal </a:t>
                      </a:r>
                      <a:r>
                        <a:rPr lang="en-US" sz="1400" b="1" dirty="0">
                          <a:solidFill>
                            <a:schemeClr val="tx1"/>
                          </a:solidFill>
                          <a:effectLst/>
                          <a:latin typeface="+mj-lt"/>
                        </a:rPr>
                        <a:t>Property</a:t>
                      </a:r>
                      <a:endParaRPr lang="en-US" sz="1400" dirty="0">
                        <a:solidFill>
                          <a:schemeClr val="tx1"/>
                        </a:solidFill>
                        <a:effectLst/>
                        <a:latin typeface="+mj-lt"/>
                      </a:endParaRPr>
                    </a:p>
                  </a:txBody>
                  <a:tcPr marL="23334" marR="23334" marT="23330" marB="23330"/>
                </a:tc>
                <a:tc>
                  <a:txBody>
                    <a:bodyPr/>
                    <a:lstStyle/>
                    <a:p>
                      <a:pPr algn="l"/>
                      <a:r>
                        <a:rPr lang="en-US" sz="1400" dirty="0">
                          <a:solidFill>
                            <a:schemeClr val="tx1"/>
                          </a:solidFill>
                          <a:effectLst/>
                          <a:latin typeface="+mj-lt"/>
                        </a:rPr>
                        <a:t>Covers damage to, or loss of personal property. Personal property includes household contents and other personal belongings used, owned or worn by you and your family.</a:t>
                      </a:r>
                    </a:p>
                  </a:txBody>
                  <a:tcPr marL="23334" marR="23334" marT="23330" marB="23330"/>
                </a:tc>
              </a:tr>
              <a:tr h="738984">
                <a:tc>
                  <a:txBody>
                    <a:bodyPr/>
                    <a:lstStyle/>
                    <a:p>
                      <a:pPr marL="171450" indent="-171450" algn="l">
                        <a:buFont typeface="Wingdings" panose="05000000000000000000" pitchFamily="2" charset="2"/>
                        <a:buChar char="ü"/>
                      </a:pPr>
                      <a:r>
                        <a:rPr lang="en-US" sz="1400" dirty="0" smtClean="0">
                          <a:solidFill>
                            <a:schemeClr val="tx1"/>
                          </a:solidFill>
                          <a:effectLst/>
                          <a:latin typeface="+mj-lt"/>
                        </a:rPr>
                        <a:t>Coverage </a:t>
                      </a:r>
                      <a:r>
                        <a:rPr lang="en-US" sz="1400" dirty="0">
                          <a:solidFill>
                            <a:schemeClr val="tx1"/>
                          </a:solidFill>
                          <a:effectLst/>
                          <a:latin typeface="+mj-lt"/>
                        </a:rPr>
                        <a:t>D:</a:t>
                      </a:r>
                      <a:r>
                        <a:rPr lang="en-US" sz="1400" b="1" dirty="0">
                          <a:solidFill>
                            <a:schemeClr val="tx1"/>
                          </a:solidFill>
                          <a:effectLst/>
                          <a:latin typeface="+mj-lt"/>
                        </a:rPr>
                        <a:t/>
                      </a:r>
                      <a:br>
                        <a:rPr lang="en-US" sz="1400" b="1" dirty="0">
                          <a:solidFill>
                            <a:schemeClr val="tx1"/>
                          </a:solidFill>
                          <a:effectLst/>
                          <a:latin typeface="+mj-lt"/>
                        </a:rPr>
                      </a:br>
                      <a:r>
                        <a:rPr lang="en-US" sz="1400" b="1" dirty="0" smtClean="0">
                          <a:solidFill>
                            <a:schemeClr val="tx1"/>
                          </a:solidFill>
                          <a:effectLst/>
                          <a:latin typeface="+mj-lt"/>
                        </a:rPr>
                        <a:t>Additional </a:t>
                      </a:r>
                      <a:r>
                        <a:rPr lang="en-US" sz="1400" b="1" dirty="0">
                          <a:solidFill>
                            <a:schemeClr val="tx1"/>
                          </a:solidFill>
                          <a:effectLst/>
                          <a:latin typeface="+mj-lt"/>
                        </a:rPr>
                        <a:t>Living Expense</a:t>
                      </a:r>
                      <a:endParaRPr lang="en-US" sz="1400" dirty="0">
                        <a:solidFill>
                          <a:schemeClr val="tx1"/>
                        </a:solidFill>
                        <a:effectLst/>
                        <a:latin typeface="+mj-lt"/>
                      </a:endParaRPr>
                    </a:p>
                  </a:txBody>
                  <a:tcPr marL="23334" marR="23334" marT="23330" marB="23330"/>
                </a:tc>
                <a:tc>
                  <a:txBody>
                    <a:bodyPr/>
                    <a:lstStyle/>
                    <a:p>
                      <a:pPr algn="l"/>
                      <a:r>
                        <a:rPr lang="en-US" sz="1400" dirty="0">
                          <a:solidFill>
                            <a:schemeClr val="tx1"/>
                          </a:solidFill>
                          <a:effectLst/>
                          <a:latin typeface="+mj-lt"/>
                        </a:rPr>
                        <a:t>Covers additional living expenses when incurred. This means that the policy covers the necessary living expenses up to the stated limit, incurred by the insured to continue, as nearly as possible, the normal standard of living when the house cannot be occupied due to a covered loss.</a:t>
                      </a:r>
                    </a:p>
                  </a:txBody>
                  <a:tcPr marL="23334" marR="23334" marT="23330" marB="23330"/>
                </a:tc>
              </a:tr>
              <a:tr h="738984">
                <a:tc>
                  <a:txBody>
                    <a:bodyPr/>
                    <a:lstStyle/>
                    <a:p>
                      <a:pPr marL="171450" indent="-171450" algn="l">
                        <a:buFont typeface="Wingdings" panose="05000000000000000000" pitchFamily="2" charset="2"/>
                        <a:buChar char="ü"/>
                      </a:pPr>
                      <a:r>
                        <a:rPr lang="it-IT" sz="1400" dirty="0" smtClean="0">
                          <a:solidFill>
                            <a:schemeClr val="tx1"/>
                          </a:solidFill>
                          <a:effectLst/>
                          <a:latin typeface="+mj-lt"/>
                        </a:rPr>
                        <a:t>Coverage E:</a:t>
                      </a:r>
                      <a:r>
                        <a:rPr lang="it-IT" sz="1400" b="1" dirty="0" smtClean="0">
                          <a:solidFill>
                            <a:schemeClr val="tx1"/>
                          </a:solidFill>
                          <a:effectLst/>
                          <a:latin typeface="+mj-lt"/>
                        </a:rPr>
                        <a:t/>
                      </a:r>
                      <a:br>
                        <a:rPr lang="it-IT" sz="1400" b="1" dirty="0" smtClean="0">
                          <a:solidFill>
                            <a:schemeClr val="tx1"/>
                          </a:solidFill>
                          <a:effectLst/>
                          <a:latin typeface="+mj-lt"/>
                        </a:rPr>
                      </a:br>
                      <a:r>
                        <a:rPr lang="it-IT" sz="1400" b="1" dirty="0" smtClean="0">
                          <a:solidFill>
                            <a:schemeClr val="tx1"/>
                          </a:solidFill>
                          <a:effectLst/>
                          <a:latin typeface="+mj-lt"/>
                        </a:rPr>
                        <a:t>Comprehensive Personal Liability</a:t>
                      </a:r>
                      <a:endParaRPr lang="it-IT" sz="1400" dirty="0">
                        <a:solidFill>
                          <a:schemeClr val="tx1"/>
                        </a:solidFill>
                        <a:effectLst/>
                        <a:latin typeface="+mj-lt"/>
                      </a:endParaRPr>
                    </a:p>
                  </a:txBody>
                  <a:tcPr marL="23334" marR="23334" marT="23330" marB="23330"/>
                </a:tc>
                <a:tc>
                  <a:txBody>
                    <a:bodyPr/>
                    <a:lstStyle/>
                    <a:p>
                      <a:pPr algn="l"/>
                      <a:r>
                        <a:rPr lang="en-US" sz="1400" dirty="0">
                          <a:solidFill>
                            <a:schemeClr val="tx1"/>
                          </a:solidFill>
                          <a:effectLst/>
                          <a:latin typeface="+mj-lt"/>
                        </a:rPr>
                        <a:t>Covers personal liability. This coverage protects you against claims arising from accidents to others on property that you own or rent. With a few exceptions, such as auto or boating accidents, it is an all purpose liability policy that follows you wherever you go.</a:t>
                      </a:r>
                    </a:p>
                  </a:txBody>
                  <a:tcPr marL="23334" marR="23334" marT="23330" marB="23330"/>
                </a:tc>
              </a:tr>
              <a:tr h="910983">
                <a:tc>
                  <a:txBody>
                    <a:bodyPr/>
                    <a:lstStyle/>
                    <a:p>
                      <a:pPr marL="171450" indent="-171450" algn="l">
                        <a:buFont typeface="Wingdings" panose="05000000000000000000" pitchFamily="2" charset="2"/>
                        <a:buChar char="ü"/>
                      </a:pPr>
                      <a:r>
                        <a:rPr lang="en-US" sz="1400" dirty="0" smtClean="0">
                          <a:solidFill>
                            <a:schemeClr val="tx1"/>
                          </a:solidFill>
                          <a:effectLst/>
                          <a:latin typeface="+mj-lt"/>
                        </a:rPr>
                        <a:t>Coverage </a:t>
                      </a:r>
                      <a:r>
                        <a:rPr lang="en-US" sz="1400" dirty="0">
                          <a:solidFill>
                            <a:schemeClr val="tx1"/>
                          </a:solidFill>
                          <a:effectLst/>
                          <a:latin typeface="+mj-lt"/>
                        </a:rPr>
                        <a:t>F:</a:t>
                      </a:r>
                      <a:r>
                        <a:rPr lang="en-US" sz="1400" b="1" dirty="0">
                          <a:solidFill>
                            <a:schemeClr val="tx1"/>
                          </a:solidFill>
                          <a:effectLst/>
                          <a:latin typeface="+mj-lt"/>
                        </a:rPr>
                        <a:t/>
                      </a:r>
                      <a:br>
                        <a:rPr lang="en-US" sz="1400" b="1" dirty="0">
                          <a:solidFill>
                            <a:schemeClr val="tx1"/>
                          </a:solidFill>
                          <a:effectLst/>
                          <a:latin typeface="+mj-lt"/>
                        </a:rPr>
                      </a:br>
                      <a:r>
                        <a:rPr lang="en-US" sz="1400" b="1" dirty="0" smtClean="0">
                          <a:solidFill>
                            <a:schemeClr val="tx1"/>
                          </a:solidFill>
                          <a:effectLst/>
                          <a:latin typeface="+mj-lt"/>
                        </a:rPr>
                        <a:t>Medical </a:t>
                      </a:r>
                      <a:r>
                        <a:rPr lang="en-US" sz="1400" b="1" dirty="0">
                          <a:solidFill>
                            <a:schemeClr val="tx1"/>
                          </a:solidFill>
                          <a:effectLst/>
                          <a:latin typeface="+mj-lt"/>
                        </a:rPr>
                        <a:t>Expense</a:t>
                      </a:r>
                      <a:endParaRPr lang="en-US" sz="1400" dirty="0">
                        <a:solidFill>
                          <a:schemeClr val="tx1"/>
                        </a:solidFill>
                        <a:effectLst/>
                        <a:latin typeface="+mj-lt"/>
                      </a:endParaRPr>
                    </a:p>
                  </a:txBody>
                  <a:tcPr marL="23334" marR="23334" marT="23330" marB="23330">
                    <a:noFill/>
                  </a:tcPr>
                </a:tc>
                <a:tc>
                  <a:txBody>
                    <a:bodyPr/>
                    <a:lstStyle/>
                    <a:p>
                      <a:pPr algn="l"/>
                      <a:r>
                        <a:rPr lang="en-US" sz="1400" dirty="0">
                          <a:solidFill>
                            <a:schemeClr val="tx1"/>
                          </a:solidFill>
                          <a:effectLst/>
                          <a:latin typeface="+mj-lt"/>
                        </a:rPr>
                        <a:t>Covers medical expenses. Coverage is limited to an amount per person and per accident for injuries occurring on your premises to persons other than an insured, or elsewhere, if caused by you, a member of your family, or your pets. An important feature of this coverage is that payment is made regardless of legal liability.</a:t>
                      </a:r>
                    </a:p>
                  </a:txBody>
                  <a:tcPr marL="23334" marR="23334" marT="23330" marB="23330">
                    <a:noFill/>
                  </a:tcPr>
                </a:tc>
              </a:tr>
            </a:tbl>
          </a:graphicData>
        </a:graphic>
      </p:graphicFrame>
    </p:spTree>
    <p:extLst>
      <p:ext uri="{BB962C8B-B14F-4D97-AF65-F5344CB8AC3E}">
        <p14:creationId xmlns:p14="http://schemas.microsoft.com/office/powerpoint/2010/main" val="1192090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3">
            <a:extLst>
              <a:ext uri="{FF2B5EF4-FFF2-40B4-BE49-F238E27FC236}">
                <a16:creationId xmlns="" xmlns:a16="http://schemas.microsoft.com/office/drawing/2014/main" id="{4AE1B486-BB30-4517-8472-996A4A09A97E}"/>
              </a:ext>
            </a:extLst>
          </p:cNvPr>
          <p:cNvGraphicFramePr>
            <a:graphicFrameLocks/>
          </p:cNvGraphicFramePr>
          <p:nvPr>
            <p:extLst>
              <p:ext uri="{D42A27DB-BD31-4B8C-83A1-F6EECF244321}">
                <p14:modId xmlns:p14="http://schemas.microsoft.com/office/powerpoint/2010/main" val="3416854624"/>
              </p:ext>
            </p:extLst>
          </p:nvPr>
        </p:nvGraphicFramePr>
        <p:xfrm>
          <a:off x="1770063" y="846162"/>
          <a:ext cx="8455025" cy="5493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itle 12"/>
          <p:cNvSpPr>
            <a:spLocks noGrp="1"/>
          </p:cNvSpPr>
          <p:nvPr>
            <p:ph type="title"/>
          </p:nvPr>
        </p:nvSpPr>
        <p:spPr/>
        <p:txBody>
          <a:bodyPr/>
          <a:lstStyle/>
          <a:p>
            <a:r>
              <a:rPr lang="en-US" dirty="0" smtClean="0"/>
              <a:t>Personal Auto Policy - PAP</a:t>
            </a:r>
            <a:endParaRPr lang="en-US" dirty="0"/>
          </a:p>
        </p:txBody>
      </p:sp>
    </p:spTree>
    <p:extLst>
      <p:ext uri="{BB962C8B-B14F-4D97-AF65-F5344CB8AC3E}">
        <p14:creationId xmlns:p14="http://schemas.microsoft.com/office/powerpoint/2010/main" val="1839565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2D12B61-5947-42E3-AF6D-7EFBF69618CD}"/>
              </a:ext>
            </a:extLst>
          </p:cNvPr>
          <p:cNvSpPr>
            <a:spLocks noGrp="1"/>
          </p:cNvSpPr>
          <p:nvPr>
            <p:ph type="title"/>
          </p:nvPr>
        </p:nvSpPr>
        <p:spPr>
          <a:xfrm>
            <a:off x="407988" y="431800"/>
            <a:ext cx="5832475" cy="863600"/>
          </a:xfrm>
        </p:spPr>
        <p:txBody>
          <a:bodyPr/>
          <a:lstStyle/>
          <a:p>
            <a:r>
              <a:rPr lang="en-US" dirty="0" smtClean="0"/>
              <a:t>Important Terms</a:t>
            </a:r>
            <a:endParaRPr lang="pt-PT" dirty="0"/>
          </a:p>
        </p:txBody>
      </p:sp>
      <p:grpSp>
        <p:nvGrpSpPr>
          <p:cNvPr id="9" name="Group 8">
            <a:extLst>
              <a:ext uri="{FF2B5EF4-FFF2-40B4-BE49-F238E27FC236}">
                <a16:creationId xmlns="" xmlns:a16="http://schemas.microsoft.com/office/drawing/2014/main" id="{193D1C38-AC9A-4E5E-A40C-E189A14A239D}"/>
              </a:ext>
            </a:extLst>
          </p:cNvPr>
          <p:cNvGrpSpPr/>
          <p:nvPr/>
        </p:nvGrpSpPr>
        <p:grpSpPr>
          <a:xfrm>
            <a:off x="10422217" y="5175250"/>
            <a:ext cx="1030290" cy="958850"/>
            <a:chOff x="-3076576" y="4076701"/>
            <a:chExt cx="1465263" cy="1363663"/>
          </a:xfrm>
        </p:grpSpPr>
        <p:sp>
          <p:nvSpPr>
            <p:cNvPr id="10" name="Freeform 5">
              <a:extLst>
                <a:ext uri="{FF2B5EF4-FFF2-40B4-BE49-F238E27FC236}">
                  <a16:creationId xmlns="" xmlns:a16="http://schemas.microsoft.com/office/drawing/2014/main" id="{038B2AC1-7039-42DF-8BFF-907E36B9B705}"/>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 xmlns:a16="http://schemas.microsoft.com/office/drawing/2014/main" id="{580961AC-3102-4E7C-91DD-CD3BF0F6C5F4}"/>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 Placeholder 7"/>
          <p:cNvSpPr>
            <a:spLocks noGrp="1"/>
          </p:cNvSpPr>
          <p:nvPr>
            <p:ph type="body" sz="quarter" idx="10"/>
          </p:nvPr>
        </p:nvSpPr>
        <p:spPr>
          <a:xfrm>
            <a:off x="381000" y="1565275"/>
            <a:ext cx="11811000" cy="4911725"/>
          </a:xfrm>
        </p:spPr>
        <p:txBody>
          <a:bodyPr/>
          <a:lstStyle/>
          <a:p>
            <a:pPr marL="285750" indent="-285750">
              <a:lnSpc>
                <a:spcPct val="150000"/>
              </a:lnSpc>
              <a:buFont typeface="Wingdings" panose="05000000000000000000" pitchFamily="2" charset="2"/>
              <a:buChar char="ü"/>
            </a:pPr>
            <a:r>
              <a:rPr lang="en-US" altLang="en-US" sz="1800" b="1" dirty="0" smtClean="0"/>
              <a:t>No-fault </a:t>
            </a:r>
            <a:r>
              <a:rPr lang="en-US" altLang="en-US" sz="1800" b="1" dirty="0"/>
              <a:t>Auto Insurance </a:t>
            </a:r>
            <a:r>
              <a:rPr lang="en-US" altLang="en-US" sz="1800" dirty="0"/>
              <a:t>covers auto </a:t>
            </a:r>
            <a:r>
              <a:rPr lang="en-US" altLang="en-US" sz="1800" dirty="0" smtClean="0"/>
              <a:t/>
            </a:r>
            <a:br>
              <a:rPr lang="en-US" altLang="en-US" sz="1800" dirty="0" smtClean="0"/>
            </a:br>
            <a:r>
              <a:rPr lang="en-US" altLang="en-US" sz="1800" dirty="0" smtClean="0"/>
              <a:t>accidents victims </a:t>
            </a:r>
            <a:r>
              <a:rPr lang="en-US" altLang="en-US" sz="1800" dirty="0"/>
              <a:t>on a first party basis, </a:t>
            </a:r>
            <a:endParaRPr lang="en-US" altLang="en-US" sz="1800" dirty="0" smtClean="0"/>
          </a:p>
          <a:p>
            <a:pPr>
              <a:lnSpc>
                <a:spcPct val="150000"/>
              </a:lnSpc>
            </a:pPr>
            <a:r>
              <a:rPr lang="en-US" altLang="en-US" sz="1800" dirty="0" smtClean="0"/>
              <a:t>    allowing </a:t>
            </a:r>
            <a:r>
              <a:rPr lang="en-US" altLang="en-US" sz="1800" dirty="0"/>
              <a:t>them to </a:t>
            </a:r>
            <a:r>
              <a:rPr lang="en-US" altLang="en-US" sz="1800" dirty="0" smtClean="0"/>
              <a:t>collect </a:t>
            </a:r>
            <a:r>
              <a:rPr lang="en-US" altLang="en-US" sz="1800" dirty="0"/>
              <a:t>the damages from their own insurer regardless of fault</a:t>
            </a:r>
          </a:p>
          <a:p>
            <a:pPr marL="285750" indent="-285750">
              <a:lnSpc>
                <a:spcPct val="150000"/>
              </a:lnSpc>
              <a:buFont typeface="Wingdings" panose="05000000000000000000" pitchFamily="2" charset="2"/>
              <a:buChar char="ü"/>
            </a:pPr>
            <a:r>
              <a:rPr lang="en-US" altLang="en-US" sz="1800" b="1" dirty="0" smtClean="0"/>
              <a:t>Drop </a:t>
            </a:r>
            <a:r>
              <a:rPr lang="en-US" altLang="en-US" sz="1800" b="1" dirty="0"/>
              <a:t>down coverage </a:t>
            </a:r>
            <a:r>
              <a:rPr lang="en-US" altLang="en-US" sz="1800" dirty="0"/>
              <a:t>is a coverage provided by an umbrella policies for 1- Claims </a:t>
            </a:r>
            <a:r>
              <a:rPr lang="en-US" altLang="en-US" sz="1800" dirty="0" smtClean="0"/>
              <a:t>not</a:t>
            </a:r>
            <a:br>
              <a:rPr lang="en-US" altLang="en-US" sz="1800" dirty="0" smtClean="0"/>
            </a:br>
            <a:r>
              <a:rPr lang="en-US" altLang="en-US" sz="1800" dirty="0" smtClean="0"/>
              <a:t>covered </a:t>
            </a:r>
            <a:r>
              <a:rPr lang="en-US" altLang="en-US" sz="1800" dirty="0"/>
              <a:t>at all by underlying policies 2- Claims are not covered by underlying policy </a:t>
            </a:r>
            <a:r>
              <a:rPr lang="en-US" altLang="en-US" sz="1800" dirty="0" smtClean="0"/>
              <a:t/>
            </a:r>
            <a:br>
              <a:rPr lang="en-US" altLang="en-US" sz="1800" dirty="0" smtClean="0"/>
            </a:br>
            <a:r>
              <a:rPr lang="en-US" altLang="en-US" sz="1800" dirty="0" smtClean="0"/>
              <a:t>only </a:t>
            </a:r>
            <a:r>
              <a:rPr lang="en-US" altLang="en-US" sz="1800" dirty="0"/>
              <a:t>because the underlying policy’s aggregate limit has been exhausted</a:t>
            </a:r>
          </a:p>
          <a:p>
            <a:pPr marL="285750" indent="-285750">
              <a:lnSpc>
                <a:spcPct val="150000"/>
              </a:lnSpc>
              <a:buFont typeface="Wingdings" panose="05000000000000000000" pitchFamily="2" charset="2"/>
              <a:buChar char="ü"/>
            </a:pPr>
            <a:r>
              <a:rPr lang="en-US" altLang="en-US" sz="1800" b="1" dirty="0" smtClean="0"/>
              <a:t>Flood </a:t>
            </a:r>
            <a:r>
              <a:rPr lang="en-US" altLang="en-US" sz="1800" b="1" dirty="0"/>
              <a:t>Insurance </a:t>
            </a:r>
            <a:r>
              <a:rPr lang="en-US" altLang="en-US" sz="1800" dirty="0"/>
              <a:t>provides coverage to property by flood loss exposure through </a:t>
            </a:r>
            <a:r>
              <a:rPr lang="en-US" altLang="en-US" sz="1800" dirty="0" smtClean="0"/>
              <a:t/>
            </a:r>
            <a:br>
              <a:rPr lang="en-US" altLang="en-US" sz="1800" dirty="0" smtClean="0"/>
            </a:br>
            <a:r>
              <a:rPr lang="en-US" altLang="en-US" sz="1800" dirty="0" smtClean="0"/>
              <a:t>two </a:t>
            </a:r>
            <a:r>
              <a:rPr lang="en-US" altLang="en-US" sz="1800" dirty="0"/>
              <a:t>mechanisms</a:t>
            </a:r>
          </a:p>
          <a:p>
            <a:pPr lvl="3">
              <a:lnSpc>
                <a:spcPct val="150000"/>
              </a:lnSpc>
              <a:buFont typeface="Wingdings" panose="05000000000000000000" pitchFamily="2" charset="2"/>
              <a:buChar char="§"/>
            </a:pPr>
            <a:r>
              <a:rPr lang="en-US" altLang="en-US" dirty="0"/>
              <a:t>NFIP </a:t>
            </a:r>
          </a:p>
          <a:p>
            <a:pPr lvl="3">
              <a:lnSpc>
                <a:spcPct val="150000"/>
              </a:lnSpc>
              <a:buFont typeface="Wingdings" panose="05000000000000000000" pitchFamily="2" charset="2"/>
              <a:buChar char="§"/>
            </a:pPr>
            <a:r>
              <a:rPr lang="en-US" altLang="en-US" dirty="0"/>
              <a:t>Write Your Own</a:t>
            </a:r>
          </a:p>
        </p:txBody>
      </p:sp>
    </p:spTree>
    <p:extLst>
      <p:ext uri="{BB962C8B-B14F-4D97-AF65-F5344CB8AC3E}">
        <p14:creationId xmlns:p14="http://schemas.microsoft.com/office/powerpoint/2010/main" val="1086883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4DE8C01-5E51-462E-BD0E-8C94C287BD42}"/>
              </a:ext>
            </a:extLst>
          </p:cNvPr>
          <p:cNvSpPr>
            <a:spLocks noGrp="1"/>
          </p:cNvSpPr>
          <p:nvPr>
            <p:ph type="body" sz="quarter" idx="11"/>
          </p:nvPr>
        </p:nvSpPr>
        <p:spPr>
          <a:xfrm>
            <a:off x="5943706" y="2590800"/>
            <a:ext cx="5261187" cy="1182207"/>
          </a:xfrm>
        </p:spPr>
        <p:txBody>
          <a:bodyPr/>
          <a:lstStyle/>
          <a:p>
            <a:pPr algn="l"/>
            <a:r>
              <a:rPr lang="en-US" dirty="0" smtClean="0"/>
              <a:t>Thank You </a:t>
            </a:r>
            <a:r>
              <a:rPr lang="en-US" dirty="0" smtClean="0">
                <a:sym typeface="Wingdings" panose="05000000000000000000" pitchFamily="2" charset="2"/>
              </a:rPr>
              <a:t></a:t>
            </a:r>
            <a:endParaRPr lang="pt-PT" dirty="0"/>
          </a:p>
        </p:txBody>
      </p:sp>
      <p:pic>
        <p:nvPicPr>
          <p:cNvPr id="5" name="Picture Placeholder 4" hidden="1">
            <a:extLst>
              <a:ext uri="{FF2B5EF4-FFF2-40B4-BE49-F238E27FC236}">
                <a16:creationId xmlns:a16="http://schemas.microsoft.com/office/drawing/2014/main" xmlns="" id="{F75B031B-5C69-4C3C-AB8F-4121747DCE28}"/>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9322" r="9322"/>
          <a:stretch/>
        </p:blipFill>
        <p:spPr>
          <a:xfrm>
            <a:off x="0" y="1825625"/>
            <a:ext cx="10515600" cy="4351338"/>
          </a:xfrm>
          <a:prstGeom prst="rect">
            <a:avLst/>
          </a:prstGeom>
        </p:spPr>
      </p:pic>
    </p:spTree>
    <p:extLst>
      <p:ext uri="{BB962C8B-B14F-4D97-AF65-F5344CB8AC3E}">
        <p14:creationId xmlns:p14="http://schemas.microsoft.com/office/powerpoint/2010/main" val="208824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eize the Possibilities 2017 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_Seize the Possibilities 2017 [Read-Only]" id="{7BC4A358-EF50-4603-9E02-3ED2713686F2}" vid="{C68C788B-7F59-44D0-A306-D9BB8EB0C492}"/>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_Seize the Possibilities 2017 [Read-Only]" id="{7BC4A358-EF50-4603-9E02-3ED2713686F2}" vid="{DB94DBCC-6AE6-410B-B8C2-590B9C7621C6}"/>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werPoint template_Seize the Possibilities 2017 [Read-Only]" id="{7BC4A358-EF50-4603-9E02-3ED2713686F2}" vid="{50651F88-40F0-4E14-AEB1-821137B6FEF0}"/>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_Seize the Possibilities 2017 [Read-Only]" id="{7BC4A358-EF50-4603-9E02-3ED2713686F2}" vid="{A736CDA5-A1BA-4172-BF70-921F74347AE5}"/>
    </a:ext>
  </a:extLst>
</a:theme>
</file>

<file path=ppt/theme/theme5.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werPoint template_Seize the Possibilities 2017 [Read-Only]" id="{7BC4A358-EF50-4603-9E02-3ED2713686F2}" vid="{740E3C24-BA00-402C-9F47-D8213C1CC251}"/>
    </a:ext>
  </a:extLst>
</a:theme>
</file>

<file path=ppt/theme/theme6.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909</TotalTime>
  <Words>872</Words>
  <Application>Microsoft Office PowerPoint</Application>
  <PresentationFormat>Widescreen</PresentationFormat>
  <Paragraphs>82</Paragraphs>
  <Slides>8</Slides>
  <Notes>7</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8</vt:i4>
      </vt:variant>
    </vt:vector>
  </HeadingPairs>
  <TitlesOfParts>
    <vt:vector size="18" baseType="lpstr">
      <vt:lpstr>Arial</vt:lpstr>
      <vt:lpstr>Calibri</vt:lpstr>
      <vt:lpstr>Georgia</vt:lpstr>
      <vt:lpstr>Verdana</vt:lpstr>
      <vt:lpstr>Wingdings</vt:lpstr>
      <vt:lpstr>Seize the Possibilities 2017 Template</vt:lpstr>
      <vt:lpstr>Section slides</vt:lpstr>
      <vt:lpstr>Content Layouts</vt:lpstr>
      <vt:lpstr>Content and Image Layouts</vt:lpstr>
      <vt:lpstr>1_Content Layouts</vt:lpstr>
      <vt:lpstr>PowerPoint Presentation</vt:lpstr>
      <vt:lpstr>Personal Insurance</vt:lpstr>
      <vt:lpstr>Homeowners Policy</vt:lpstr>
      <vt:lpstr>Different types of Homeowners Policies</vt:lpstr>
      <vt:lpstr>PowerPoint Presentation</vt:lpstr>
      <vt:lpstr>Personal Auto Policy - PAP</vt:lpstr>
      <vt:lpstr>Important Terms</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 Aparna</dc:creator>
  <cp:lastModifiedBy>Ghosh, Joydip</cp:lastModifiedBy>
  <cp:revision>83</cp:revision>
  <dcterms:created xsi:type="dcterms:W3CDTF">2017-11-21T10:32:39Z</dcterms:created>
  <dcterms:modified xsi:type="dcterms:W3CDTF">2018-03-13T04:53:39Z</dcterms:modified>
</cp:coreProperties>
</file>