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slideLayouts/slideLayout1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730" r:id="rId2"/>
    <p:sldMasterId id="2147483671" r:id="rId3"/>
    <p:sldMasterId id="2147483741" r:id="rId4"/>
    <p:sldMasterId id="2147483815" r:id="rId5"/>
  </p:sldMasterIdLst>
  <p:notesMasterIdLst>
    <p:notesMasterId r:id="rId20"/>
  </p:notesMasterIdLst>
  <p:handoutMasterIdLst>
    <p:handoutMasterId r:id="rId21"/>
  </p:handoutMasterIdLst>
  <p:sldIdLst>
    <p:sldId id="561" r:id="rId6"/>
    <p:sldId id="562" r:id="rId7"/>
    <p:sldId id="572" r:id="rId8"/>
    <p:sldId id="429" r:id="rId9"/>
    <p:sldId id="571" r:id="rId10"/>
    <p:sldId id="578" r:id="rId11"/>
    <p:sldId id="583" r:id="rId12"/>
    <p:sldId id="579" r:id="rId13"/>
    <p:sldId id="584" r:id="rId14"/>
    <p:sldId id="585" r:id="rId15"/>
    <p:sldId id="586" r:id="rId16"/>
    <p:sldId id="577" r:id="rId17"/>
    <p:sldId id="581" r:id="rId18"/>
    <p:sldId id="563" r:id="rId19"/>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options" id="{3B244085-A06C-4A0D-AC38-1FCCF96387FB}">
          <p14:sldIdLst>
            <p14:sldId id="561"/>
          </p14:sldIdLst>
        </p14:section>
        <p14:section name="Section Opener options" id="{D3773CD4-779B-43AF-9FBD-7EF941CCFCD7}">
          <p14:sldIdLst>
            <p14:sldId id="562"/>
          </p14:sldIdLst>
        </p14:section>
        <p14:section name="Content slides" id="{0C749B40-D26C-4827-815A-EF0EDBB1F1D9}">
          <p14:sldIdLst>
            <p14:sldId id="572"/>
            <p14:sldId id="429"/>
            <p14:sldId id="571"/>
            <p14:sldId id="578"/>
            <p14:sldId id="583"/>
            <p14:sldId id="579"/>
            <p14:sldId id="584"/>
            <p14:sldId id="585"/>
            <p14:sldId id="586"/>
            <p14:sldId id="577"/>
            <p14:sldId id="581"/>
          </p14:sldIdLst>
        </p14:section>
        <p14:section name="Boiler Plate" id="{41708F08-FC16-48B6-A0C3-BF7BEC48C524}">
          <p14:sldIdLst>
            <p14:sldId id="56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7E7"/>
    <a:srgbClr val="300B48"/>
    <a:srgbClr val="2B0A3D"/>
    <a:srgbClr val="95E616"/>
    <a:srgbClr val="0070AD"/>
    <a:srgbClr val="80B8D6"/>
    <a:srgbClr val="FF7E83"/>
    <a:srgbClr val="C7FF17"/>
    <a:srgbClr val="12ABDB"/>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99" autoAdjust="0"/>
    <p:restoredTop sz="96215" autoAdjust="0"/>
  </p:normalViewPr>
  <p:slideViewPr>
    <p:cSldViewPr>
      <p:cViewPr>
        <p:scale>
          <a:sx n="106" d="100"/>
          <a:sy n="106" d="100"/>
        </p:scale>
        <p:origin x="-36" y="-252"/>
      </p:cViewPr>
      <p:guideLst>
        <p:guide orient="horz" pos="2160"/>
        <p:guide pos="3840"/>
      </p:guideLst>
    </p:cSldViewPr>
  </p:slideViewPr>
  <p:outlineViewPr>
    <p:cViewPr>
      <p:scale>
        <a:sx n="33" d="100"/>
        <a:sy n="33" d="100"/>
      </p:scale>
      <p:origin x="0" y="-58590"/>
    </p:cViewPr>
  </p:outlineViewPr>
  <p:notesTextViewPr>
    <p:cViewPr>
      <p:scale>
        <a:sx n="3" d="2"/>
        <a:sy n="3" d="2"/>
      </p:scale>
      <p:origin x="0" y="0"/>
    </p:cViewPr>
  </p:notesTextViewPr>
  <p:sorterViewPr>
    <p:cViewPr varScale="1">
      <p:scale>
        <a:sx n="100" d="100"/>
        <a:sy n="100" d="100"/>
      </p:scale>
      <p:origin x="0" y="-23635"/>
    </p:cViewPr>
  </p:sorterViewPr>
  <p:notesViewPr>
    <p:cSldViewPr>
      <p:cViewPr varScale="1">
        <p:scale>
          <a:sx n="59" d="100"/>
          <a:sy n="59" d="100"/>
        </p:scale>
        <p:origin x="859"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5/10/relationships/revisionInfo" Target="revisionInfo.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0F072D-29C8-4E0C-9177-870D6C471C81}" type="doc">
      <dgm:prSet loTypeId="urn:microsoft.com/office/officeart/2005/8/layout/cycle2" loCatId="cycle" qsTypeId="urn:microsoft.com/office/officeart/2005/8/quickstyle/3d3" qsCatId="3D" csTypeId="urn:microsoft.com/office/officeart/2005/8/colors/accent1_2" csCatId="accent1" phldr="1"/>
      <dgm:spPr/>
      <dgm:t>
        <a:bodyPr/>
        <a:lstStyle/>
        <a:p>
          <a:endParaRPr lang="en-US"/>
        </a:p>
      </dgm:t>
    </dgm:pt>
    <dgm:pt modelId="{E694375A-2874-4CCF-93E5-5893BC8F494E}">
      <dgm:prSet phldrT="[Text]"/>
      <dgm:spPr/>
      <dgm:t>
        <a:bodyPr/>
        <a:lstStyle/>
        <a:p>
          <a:r>
            <a:rPr lang="en-US" dirty="0">
              <a:solidFill>
                <a:schemeClr val="bg1"/>
              </a:solidFill>
            </a:rPr>
            <a:t>1: Identifying loss exposures</a:t>
          </a:r>
        </a:p>
      </dgm:t>
    </dgm:pt>
    <dgm:pt modelId="{6210173C-7D7A-4E66-9E88-FA96C7F6DE34}" type="parTrans" cxnId="{0D386B62-A8A6-42A1-99D1-1E82A7A470B9}">
      <dgm:prSet/>
      <dgm:spPr/>
      <dgm:t>
        <a:bodyPr/>
        <a:lstStyle/>
        <a:p>
          <a:endParaRPr lang="en-US"/>
        </a:p>
      </dgm:t>
    </dgm:pt>
    <dgm:pt modelId="{43E3C475-2811-40EA-8DEF-DFA67D95A1F7}" type="sibTrans" cxnId="{0D386B62-A8A6-42A1-99D1-1E82A7A470B9}">
      <dgm:prSet/>
      <dgm:spPr/>
      <dgm:t>
        <a:bodyPr/>
        <a:lstStyle/>
        <a:p>
          <a:endParaRPr lang="en-US"/>
        </a:p>
      </dgm:t>
    </dgm:pt>
    <dgm:pt modelId="{F8D7AA5A-CA4A-450D-BB45-39AC595E9285}">
      <dgm:prSet phldrT="[Text]"/>
      <dgm:spPr/>
      <dgm:t>
        <a:bodyPr/>
        <a:lstStyle/>
        <a:p>
          <a:r>
            <a:rPr lang="en-US" dirty="0">
              <a:solidFill>
                <a:schemeClr val="bg1"/>
              </a:solidFill>
            </a:rPr>
            <a:t>3: Examining feasibility of risk Mgmt. techniques</a:t>
          </a:r>
        </a:p>
      </dgm:t>
    </dgm:pt>
    <dgm:pt modelId="{B0A3237F-3876-4D71-8415-C4DFF7909521}" type="parTrans" cxnId="{9666139A-107E-47EC-852A-36E206C41B6C}">
      <dgm:prSet/>
      <dgm:spPr/>
      <dgm:t>
        <a:bodyPr/>
        <a:lstStyle/>
        <a:p>
          <a:endParaRPr lang="en-US"/>
        </a:p>
      </dgm:t>
    </dgm:pt>
    <dgm:pt modelId="{4EA5922C-AD87-48E7-86BE-4E4B3E76E09D}" type="sibTrans" cxnId="{9666139A-107E-47EC-852A-36E206C41B6C}">
      <dgm:prSet/>
      <dgm:spPr/>
      <dgm:t>
        <a:bodyPr/>
        <a:lstStyle/>
        <a:p>
          <a:endParaRPr lang="en-US"/>
        </a:p>
      </dgm:t>
    </dgm:pt>
    <dgm:pt modelId="{8284A2C7-2268-4BBE-9515-DEA7461FAEC1}">
      <dgm:prSet phldrT="[Text]"/>
      <dgm:spPr/>
      <dgm:t>
        <a:bodyPr/>
        <a:lstStyle/>
        <a:p>
          <a:r>
            <a:rPr lang="en-US" dirty="0">
              <a:solidFill>
                <a:schemeClr val="bg1"/>
              </a:solidFill>
            </a:rPr>
            <a:t>4: Selecting the appropriate risk Mgmt. techniques</a:t>
          </a:r>
        </a:p>
      </dgm:t>
    </dgm:pt>
    <dgm:pt modelId="{92A4C6E8-3CE8-4196-9E64-76EDCFAC1448}" type="parTrans" cxnId="{8B202CBF-ED50-4C68-B569-DB72D9B4C943}">
      <dgm:prSet/>
      <dgm:spPr/>
      <dgm:t>
        <a:bodyPr/>
        <a:lstStyle/>
        <a:p>
          <a:endParaRPr lang="en-US"/>
        </a:p>
      </dgm:t>
    </dgm:pt>
    <dgm:pt modelId="{59D52411-8252-4646-AADE-08F65E60BEDD}" type="sibTrans" cxnId="{8B202CBF-ED50-4C68-B569-DB72D9B4C943}">
      <dgm:prSet/>
      <dgm:spPr/>
      <dgm:t>
        <a:bodyPr/>
        <a:lstStyle/>
        <a:p>
          <a:endParaRPr lang="en-US"/>
        </a:p>
      </dgm:t>
    </dgm:pt>
    <dgm:pt modelId="{1EF2A4C5-9E03-4483-9F49-79F202C733F5}">
      <dgm:prSet phldrT="[Text]"/>
      <dgm:spPr/>
      <dgm:t>
        <a:bodyPr/>
        <a:lstStyle/>
        <a:p>
          <a:r>
            <a:rPr lang="en-US" dirty="0">
              <a:solidFill>
                <a:schemeClr val="bg1"/>
              </a:solidFill>
            </a:rPr>
            <a:t>5: Implementing selected risk Mgmt. techniques</a:t>
          </a:r>
        </a:p>
      </dgm:t>
    </dgm:pt>
    <dgm:pt modelId="{9310F582-C569-48C5-B401-CA04E44399A7}" type="parTrans" cxnId="{21AA33D1-4A11-4F58-BFEC-4AEEEEA9D7F4}">
      <dgm:prSet/>
      <dgm:spPr/>
      <dgm:t>
        <a:bodyPr/>
        <a:lstStyle/>
        <a:p>
          <a:endParaRPr lang="en-US"/>
        </a:p>
      </dgm:t>
    </dgm:pt>
    <dgm:pt modelId="{2D8FADA5-93A7-440F-97B9-7026FFD24DC2}" type="sibTrans" cxnId="{21AA33D1-4A11-4F58-BFEC-4AEEEEA9D7F4}">
      <dgm:prSet/>
      <dgm:spPr/>
      <dgm:t>
        <a:bodyPr/>
        <a:lstStyle/>
        <a:p>
          <a:endParaRPr lang="en-US"/>
        </a:p>
      </dgm:t>
    </dgm:pt>
    <dgm:pt modelId="{FC1A5752-E134-4BD0-9374-1855805B6958}">
      <dgm:prSet phldrT="[Text]"/>
      <dgm:spPr/>
      <dgm:t>
        <a:bodyPr/>
        <a:lstStyle/>
        <a:p>
          <a:r>
            <a:rPr lang="en-US" dirty="0">
              <a:solidFill>
                <a:schemeClr val="bg1"/>
              </a:solidFill>
            </a:rPr>
            <a:t>6: Monitoring results and revising the risk Mgmt. program</a:t>
          </a:r>
        </a:p>
      </dgm:t>
    </dgm:pt>
    <dgm:pt modelId="{27869C97-A28B-4D69-B1C1-07A63F6E0056}" type="parTrans" cxnId="{47DEEA2A-687D-4F40-8204-04FDE469EE82}">
      <dgm:prSet/>
      <dgm:spPr/>
      <dgm:t>
        <a:bodyPr/>
        <a:lstStyle/>
        <a:p>
          <a:endParaRPr lang="en-US"/>
        </a:p>
      </dgm:t>
    </dgm:pt>
    <dgm:pt modelId="{3AC0BEAE-BE60-456E-85D6-3927E8CD9E72}" type="sibTrans" cxnId="{47DEEA2A-687D-4F40-8204-04FDE469EE82}">
      <dgm:prSet/>
      <dgm:spPr/>
      <dgm:t>
        <a:bodyPr/>
        <a:lstStyle/>
        <a:p>
          <a:endParaRPr lang="en-US"/>
        </a:p>
      </dgm:t>
    </dgm:pt>
    <dgm:pt modelId="{88623B20-0451-4002-8803-FC44D5AE519C}">
      <dgm:prSet phldrT="[Text]"/>
      <dgm:spPr/>
      <dgm:t>
        <a:bodyPr/>
        <a:lstStyle/>
        <a:p>
          <a:r>
            <a:rPr lang="en-US" dirty="0">
              <a:solidFill>
                <a:schemeClr val="bg1"/>
              </a:solidFill>
            </a:rPr>
            <a:t>2: Analyzing loss exposures</a:t>
          </a:r>
        </a:p>
      </dgm:t>
    </dgm:pt>
    <dgm:pt modelId="{15EA33DC-BF04-4727-8D95-51B484EC85E2}" type="sibTrans" cxnId="{AB8A5060-2203-48FC-A0B7-0337401EE426}">
      <dgm:prSet/>
      <dgm:spPr/>
      <dgm:t>
        <a:bodyPr/>
        <a:lstStyle/>
        <a:p>
          <a:endParaRPr lang="en-US"/>
        </a:p>
      </dgm:t>
    </dgm:pt>
    <dgm:pt modelId="{8C3B316B-D999-4937-ABC1-3AD6C4F527FB}" type="parTrans" cxnId="{AB8A5060-2203-48FC-A0B7-0337401EE426}">
      <dgm:prSet/>
      <dgm:spPr/>
      <dgm:t>
        <a:bodyPr/>
        <a:lstStyle/>
        <a:p>
          <a:endParaRPr lang="en-US"/>
        </a:p>
      </dgm:t>
    </dgm:pt>
    <dgm:pt modelId="{8BA6472F-F4B3-4127-8E33-980621038B76}" type="pres">
      <dgm:prSet presAssocID="{910F072D-29C8-4E0C-9177-870D6C471C81}" presName="cycle" presStyleCnt="0">
        <dgm:presLayoutVars>
          <dgm:dir/>
          <dgm:resizeHandles val="exact"/>
        </dgm:presLayoutVars>
      </dgm:prSet>
      <dgm:spPr/>
      <dgm:t>
        <a:bodyPr/>
        <a:lstStyle/>
        <a:p>
          <a:endParaRPr lang="en-US"/>
        </a:p>
      </dgm:t>
    </dgm:pt>
    <dgm:pt modelId="{F7F47E53-D91D-432A-8CC9-330A6441435A}" type="pres">
      <dgm:prSet presAssocID="{E694375A-2874-4CCF-93E5-5893BC8F494E}" presName="node" presStyleLbl="node1" presStyleIdx="0" presStyleCnt="6">
        <dgm:presLayoutVars>
          <dgm:bulletEnabled val="1"/>
        </dgm:presLayoutVars>
      </dgm:prSet>
      <dgm:spPr/>
      <dgm:t>
        <a:bodyPr/>
        <a:lstStyle/>
        <a:p>
          <a:endParaRPr lang="en-US"/>
        </a:p>
      </dgm:t>
    </dgm:pt>
    <dgm:pt modelId="{7DFB3866-FF8F-4CBF-A33D-D20C1F2EBA3E}" type="pres">
      <dgm:prSet presAssocID="{43E3C475-2811-40EA-8DEF-DFA67D95A1F7}" presName="sibTrans" presStyleLbl="sibTrans2D1" presStyleIdx="0" presStyleCnt="6"/>
      <dgm:spPr/>
      <dgm:t>
        <a:bodyPr/>
        <a:lstStyle/>
        <a:p>
          <a:endParaRPr lang="en-US"/>
        </a:p>
      </dgm:t>
    </dgm:pt>
    <dgm:pt modelId="{8FFBB18E-0A96-4A55-9470-3068BB8B0C3F}" type="pres">
      <dgm:prSet presAssocID="{43E3C475-2811-40EA-8DEF-DFA67D95A1F7}" presName="connectorText" presStyleLbl="sibTrans2D1" presStyleIdx="0" presStyleCnt="6"/>
      <dgm:spPr/>
      <dgm:t>
        <a:bodyPr/>
        <a:lstStyle/>
        <a:p>
          <a:endParaRPr lang="en-US"/>
        </a:p>
      </dgm:t>
    </dgm:pt>
    <dgm:pt modelId="{27618838-252B-43ED-B269-B3E7014AF286}" type="pres">
      <dgm:prSet presAssocID="{88623B20-0451-4002-8803-FC44D5AE519C}" presName="node" presStyleLbl="node1" presStyleIdx="1" presStyleCnt="6">
        <dgm:presLayoutVars>
          <dgm:bulletEnabled val="1"/>
        </dgm:presLayoutVars>
      </dgm:prSet>
      <dgm:spPr/>
      <dgm:t>
        <a:bodyPr/>
        <a:lstStyle/>
        <a:p>
          <a:endParaRPr lang="en-US"/>
        </a:p>
      </dgm:t>
    </dgm:pt>
    <dgm:pt modelId="{650C7D0C-FC87-4F16-9184-5F9888B022CE}" type="pres">
      <dgm:prSet presAssocID="{15EA33DC-BF04-4727-8D95-51B484EC85E2}" presName="sibTrans" presStyleLbl="sibTrans2D1" presStyleIdx="1" presStyleCnt="6"/>
      <dgm:spPr/>
      <dgm:t>
        <a:bodyPr/>
        <a:lstStyle/>
        <a:p>
          <a:endParaRPr lang="en-US"/>
        </a:p>
      </dgm:t>
    </dgm:pt>
    <dgm:pt modelId="{3ACFA556-65B0-43F8-80F6-0F95FD8FCECC}" type="pres">
      <dgm:prSet presAssocID="{15EA33DC-BF04-4727-8D95-51B484EC85E2}" presName="connectorText" presStyleLbl="sibTrans2D1" presStyleIdx="1" presStyleCnt="6"/>
      <dgm:spPr/>
      <dgm:t>
        <a:bodyPr/>
        <a:lstStyle/>
        <a:p>
          <a:endParaRPr lang="en-US"/>
        </a:p>
      </dgm:t>
    </dgm:pt>
    <dgm:pt modelId="{B9458EEC-D8B2-4A81-9CE2-FF7AF2E61A09}" type="pres">
      <dgm:prSet presAssocID="{F8D7AA5A-CA4A-450D-BB45-39AC595E9285}" presName="node" presStyleLbl="node1" presStyleIdx="2" presStyleCnt="6">
        <dgm:presLayoutVars>
          <dgm:bulletEnabled val="1"/>
        </dgm:presLayoutVars>
      </dgm:prSet>
      <dgm:spPr/>
      <dgm:t>
        <a:bodyPr/>
        <a:lstStyle/>
        <a:p>
          <a:endParaRPr lang="en-US"/>
        </a:p>
      </dgm:t>
    </dgm:pt>
    <dgm:pt modelId="{4CBAC8FC-D682-4067-B977-B21795487600}" type="pres">
      <dgm:prSet presAssocID="{4EA5922C-AD87-48E7-86BE-4E4B3E76E09D}" presName="sibTrans" presStyleLbl="sibTrans2D1" presStyleIdx="2" presStyleCnt="6"/>
      <dgm:spPr/>
      <dgm:t>
        <a:bodyPr/>
        <a:lstStyle/>
        <a:p>
          <a:endParaRPr lang="en-US"/>
        </a:p>
      </dgm:t>
    </dgm:pt>
    <dgm:pt modelId="{0DC4A148-8526-41EC-BB77-CBF283BEA98B}" type="pres">
      <dgm:prSet presAssocID="{4EA5922C-AD87-48E7-86BE-4E4B3E76E09D}" presName="connectorText" presStyleLbl="sibTrans2D1" presStyleIdx="2" presStyleCnt="6"/>
      <dgm:spPr/>
      <dgm:t>
        <a:bodyPr/>
        <a:lstStyle/>
        <a:p>
          <a:endParaRPr lang="en-US"/>
        </a:p>
      </dgm:t>
    </dgm:pt>
    <dgm:pt modelId="{A4D3F4DE-7D33-4464-9177-4A756DE3BC17}" type="pres">
      <dgm:prSet presAssocID="{8284A2C7-2268-4BBE-9515-DEA7461FAEC1}" presName="node" presStyleLbl="node1" presStyleIdx="3" presStyleCnt="6">
        <dgm:presLayoutVars>
          <dgm:bulletEnabled val="1"/>
        </dgm:presLayoutVars>
      </dgm:prSet>
      <dgm:spPr/>
      <dgm:t>
        <a:bodyPr/>
        <a:lstStyle/>
        <a:p>
          <a:endParaRPr lang="en-US"/>
        </a:p>
      </dgm:t>
    </dgm:pt>
    <dgm:pt modelId="{689B6F1B-6825-4796-8B55-001AC6802A0E}" type="pres">
      <dgm:prSet presAssocID="{59D52411-8252-4646-AADE-08F65E60BEDD}" presName="sibTrans" presStyleLbl="sibTrans2D1" presStyleIdx="3" presStyleCnt="6"/>
      <dgm:spPr/>
      <dgm:t>
        <a:bodyPr/>
        <a:lstStyle/>
        <a:p>
          <a:endParaRPr lang="en-US"/>
        </a:p>
      </dgm:t>
    </dgm:pt>
    <dgm:pt modelId="{7B99615B-0A60-4CAB-B821-8E9C80D12C91}" type="pres">
      <dgm:prSet presAssocID="{59D52411-8252-4646-AADE-08F65E60BEDD}" presName="connectorText" presStyleLbl="sibTrans2D1" presStyleIdx="3" presStyleCnt="6"/>
      <dgm:spPr/>
      <dgm:t>
        <a:bodyPr/>
        <a:lstStyle/>
        <a:p>
          <a:endParaRPr lang="en-US"/>
        </a:p>
      </dgm:t>
    </dgm:pt>
    <dgm:pt modelId="{C9C807EF-F8B0-4F70-998B-0F1A5CFFFE43}" type="pres">
      <dgm:prSet presAssocID="{1EF2A4C5-9E03-4483-9F49-79F202C733F5}" presName="node" presStyleLbl="node1" presStyleIdx="4" presStyleCnt="6">
        <dgm:presLayoutVars>
          <dgm:bulletEnabled val="1"/>
        </dgm:presLayoutVars>
      </dgm:prSet>
      <dgm:spPr/>
      <dgm:t>
        <a:bodyPr/>
        <a:lstStyle/>
        <a:p>
          <a:endParaRPr lang="en-US"/>
        </a:p>
      </dgm:t>
    </dgm:pt>
    <dgm:pt modelId="{69BA065C-B1AD-4692-91B6-F70E7560A09B}" type="pres">
      <dgm:prSet presAssocID="{2D8FADA5-93A7-440F-97B9-7026FFD24DC2}" presName="sibTrans" presStyleLbl="sibTrans2D1" presStyleIdx="4" presStyleCnt="6"/>
      <dgm:spPr/>
      <dgm:t>
        <a:bodyPr/>
        <a:lstStyle/>
        <a:p>
          <a:endParaRPr lang="en-US"/>
        </a:p>
      </dgm:t>
    </dgm:pt>
    <dgm:pt modelId="{F3A064BB-17F2-4855-893F-E6B16D8F6BB2}" type="pres">
      <dgm:prSet presAssocID="{2D8FADA5-93A7-440F-97B9-7026FFD24DC2}" presName="connectorText" presStyleLbl="sibTrans2D1" presStyleIdx="4" presStyleCnt="6"/>
      <dgm:spPr/>
      <dgm:t>
        <a:bodyPr/>
        <a:lstStyle/>
        <a:p>
          <a:endParaRPr lang="en-US"/>
        </a:p>
      </dgm:t>
    </dgm:pt>
    <dgm:pt modelId="{223911AF-CAC1-4E9A-81A7-923FB0131742}" type="pres">
      <dgm:prSet presAssocID="{FC1A5752-E134-4BD0-9374-1855805B6958}" presName="node" presStyleLbl="node1" presStyleIdx="5" presStyleCnt="6">
        <dgm:presLayoutVars>
          <dgm:bulletEnabled val="1"/>
        </dgm:presLayoutVars>
      </dgm:prSet>
      <dgm:spPr/>
      <dgm:t>
        <a:bodyPr/>
        <a:lstStyle/>
        <a:p>
          <a:endParaRPr lang="en-US"/>
        </a:p>
      </dgm:t>
    </dgm:pt>
    <dgm:pt modelId="{C8814FE6-4BE2-4D13-83EA-74B9C3C7AADC}" type="pres">
      <dgm:prSet presAssocID="{3AC0BEAE-BE60-456E-85D6-3927E8CD9E72}" presName="sibTrans" presStyleLbl="sibTrans2D1" presStyleIdx="5" presStyleCnt="6"/>
      <dgm:spPr/>
      <dgm:t>
        <a:bodyPr/>
        <a:lstStyle/>
        <a:p>
          <a:endParaRPr lang="en-US"/>
        </a:p>
      </dgm:t>
    </dgm:pt>
    <dgm:pt modelId="{EC0407DE-89CD-49A6-A414-FA0767667541}" type="pres">
      <dgm:prSet presAssocID="{3AC0BEAE-BE60-456E-85D6-3927E8CD9E72}" presName="connectorText" presStyleLbl="sibTrans2D1" presStyleIdx="5" presStyleCnt="6"/>
      <dgm:spPr/>
      <dgm:t>
        <a:bodyPr/>
        <a:lstStyle/>
        <a:p>
          <a:endParaRPr lang="en-US"/>
        </a:p>
      </dgm:t>
    </dgm:pt>
  </dgm:ptLst>
  <dgm:cxnLst>
    <dgm:cxn modelId="{17674629-60EF-40ED-BEEB-6D1038BF95D4}" type="presOf" srcId="{59D52411-8252-4646-AADE-08F65E60BEDD}" destId="{7B99615B-0A60-4CAB-B821-8E9C80D12C91}" srcOrd="1" destOrd="0" presId="urn:microsoft.com/office/officeart/2005/8/layout/cycle2"/>
    <dgm:cxn modelId="{0D386B62-A8A6-42A1-99D1-1E82A7A470B9}" srcId="{910F072D-29C8-4E0C-9177-870D6C471C81}" destId="{E694375A-2874-4CCF-93E5-5893BC8F494E}" srcOrd="0" destOrd="0" parTransId="{6210173C-7D7A-4E66-9E88-FA96C7F6DE34}" sibTransId="{43E3C475-2811-40EA-8DEF-DFA67D95A1F7}"/>
    <dgm:cxn modelId="{96BAA1DF-0DBF-4E16-9AAD-7453A23FDB03}" type="presOf" srcId="{3AC0BEAE-BE60-456E-85D6-3927E8CD9E72}" destId="{EC0407DE-89CD-49A6-A414-FA0767667541}" srcOrd="1" destOrd="0" presId="urn:microsoft.com/office/officeart/2005/8/layout/cycle2"/>
    <dgm:cxn modelId="{820D96AE-9654-4D9E-83DF-DE4B469BA482}" type="presOf" srcId="{4EA5922C-AD87-48E7-86BE-4E4B3E76E09D}" destId="{0DC4A148-8526-41EC-BB77-CBF283BEA98B}" srcOrd="1" destOrd="0" presId="urn:microsoft.com/office/officeart/2005/8/layout/cycle2"/>
    <dgm:cxn modelId="{21AA33D1-4A11-4F58-BFEC-4AEEEEA9D7F4}" srcId="{910F072D-29C8-4E0C-9177-870D6C471C81}" destId="{1EF2A4C5-9E03-4483-9F49-79F202C733F5}" srcOrd="4" destOrd="0" parTransId="{9310F582-C569-48C5-B401-CA04E44399A7}" sibTransId="{2D8FADA5-93A7-440F-97B9-7026FFD24DC2}"/>
    <dgm:cxn modelId="{8988F1E0-D075-4D95-81C4-4B1B58D83D99}" type="presOf" srcId="{15EA33DC-BF04-4727-8D95-51B484EC85E2}" destId="{650C7D0C-FC87-4F16-9184-5F9888B022CE}" srcOrd="0" destOrd="0" presId="urn:microsoft.com/office/officeart/2005/8/layout/cycle2"/>
    <dgm:cxn modelId="{5609C4C0-F946-4317-936E-75202CC44F43}" type="presOf" srcId="{3AC0BEAE-BE60-456E-85D6-3927E8CD9E72}" destId="{C8814FE6-4BE2-4D13-83EA-74B9C3C7AADC}" srcOrd="0" destOrd="0" presId="urn:microsoft.com/office/officeart/2005/8/layout/cycle2"/>
    <dgm:cxn modelId="{E879B7C7-2E5F-477A-B8F7-1BFBD47949FF}" type="presOf" srcId="{FC1A5752-E134-4BD0-9374-1855805B6958}" destId="{223911AF-CAC1-4E9A-81A7-923FB0131742}" srcOrd="0" destOrd="0" presId="urn:microsoft.com/office/officeart/2005/8/layout/cycle2"/>
    <dgm:cxn modelId="{9666139A-107E-47EC-852A-36E206C41B6C}" srcId="{910F072D-29C8-4E0C-9177-870D6C471C81}" destId="{F8D7AA5A-CA4A-450D-BB45-39AC595E9285}" srcOrd="2" destOrd="0" parTransId="{B0A3237F-3876-4D71-8415-C4DFF7909521}" sibTransId="{4EA5922C-AD87-48E7-86BE-4E4B3E76E09D}"/>
    <dgm:cxn modelId="{E092176A-B7CE-4A67-ADB0-E83842B82FDD}" type="presOf" srcId="{F8D7AA5A-CA4A-450D-BB45-39AC595E9285}" destId="{B9458EEC-D8B2-4A81-9CE2-FF7AF2E61A09}" srcOrd="0" destOrd="0" presId="urn:microsoft.com/office/officeart/2005/8/layout/cycle2"/>
    <dgm:cxn modelId="{30D1007A-5994-4A80-9793-D271A62A927A}" type="presOf" srcId="{910F072D-29C8-4E0C-9177-870D6C471C81}" destId="{8BA6472F-F4B3-4127-8E33-980621038B76}" srcOrd="0" destOrd="0" presId="urn:microsoft.com/office/officeart/2005/8/layout/cycle2"/>
    <dgm:cxn modelId="{7CB41C2D-80E7-4A6C-9795-0BD2C99DF02B}" type="presOf" srcId="{E694375A-2874-4CCF-93E5-5893BC8F494E}" destId="{F7F47E53-D91D-432A-8CC9-330A6441435A}" srcOrd="0" destOrd="0" presId="urn:microsoft.com/office/officeart/2005/8/layout/cycle2"/>
    <dgm:cxn modelId="{5A29EA0B-930B-43CC-BF66-9CC6547855B7}" type="presOf" srcId="{43E3C475-2811-40EA-8DEF-DFA67D95A1F7}" destId="{8FFBB18E-0A96-4A55-9470-3068BB8B0C3F}" srcOrd="1" destOrd="0" presId="urn:microsoft.com/office/officeart/2005/8/layout/cycle2"/>
    <dgm:cxn modelId="{837F6371-9AC3-4615-9064-FFCBE41013D8}" type="presOf" srcId="{8284A2C7-2268-4BBE-9515-DEA7461FAEC1}" destId="{A4D3F4DE-7D33-4464-9177-4A756DE3BC17}" srcOrd="0" destOrd="0" presId="urn:microsoft.com/office/officeart/2005/8/layout/cycle2"/>
    <dgm:cxn modelId="{5BBEFE9A-F3AB-4300-ABF1-5CAC769CF122}" type="presOf" srcId="{1EF2A4C5-9E03-4483-9F49-79F202C733F5}" destId="{C9C807EF-F8B0-4F70-998B-0F1A5CFFFE43}" srcOrd="0" destOrd="0" presId="urn:microsoft.com/office/officeart/2005/8/layout/cycle2"/>
    <dgm:cxn modelId="{8B202CBF-ED50-4C68-B569-DB72D9B4C943}" srcId="{910F072D-29C8-4E0C-9177-870D6C471C81}" destId="{8284A2C7-2268-4BBE-9515-DEA7461FAEC1}" srcOrd="3" destOrd="0" parTransId="{92A4C6E8-3CE8-4196-9E64-76EDCFAC1448}" sibTransId="{59D52411-8252-4646-AADE-08F65E60BEDD}"/>
    <dgm:cxn modelId="{AB8A5060-2203-48FC-A0B7-0337401EE426}" srcId="{910F072D-29C8-4E0C-9177-870D6C471C81}" destId="{88623B20-0451-4002-8803-FC44D5AE519C}" srcOrd="1" destOrd="0" parTransId="{8C3B316B-D999-4937-ABC1-3AD6C4F527FB}" sibTransId="{15EA33DC-BF04-4727-8D95-51B484EC85E2}"/>
    <dgm:cxn modelId="{EAFEABBD-E0EA-4489-B9DE-284A3EFA9079}" type="presOf" srcId="{88623B20-0451-4002-8803-FC44D5AE519C}" destId="{27618838-252B-43ED-B269-B3E7014AF286}" srcOrd="0" destOrd="0" presId="urn:microsoft.com/office/officeart/2005/8/layout/cycle2"/>
    <dgm:cxn modelId="{47DEEA2A-687D-4F40-8204-04FDE469EE82}" srcId="{910F072D-29C8-4E0C-9177-870D6C471C81}" destId="{FC1A5752-E134-4BD0-9374-1855805B6958}" srcOrd="5" destOrd="0" parTransId="{27869C97-A28B-4D69-B1C1-07A63F6E0056}" sibTransId="{3AC0BEAE-BE60-456E-85D6-3927E8CD9E72}"/>
    <dgm:cxn modelId="{C8FC665A-A372-407A-9964-3A295E984006}" type="presOf" srcId="{2D8FADA5-93A7-440F-97B9-7026FFD24DC2}" destId="{F3A064BB-17F2-4855-893F-E6B16D8F6BB2}" srcOrd="1" destOrd="0" presId="urn:microsoft.com/office/officeart/2005/8/layout/cycle2"/>
    <dgm:cxn modelId="{BE9E907F-AA7B-456C-8F19-DD6ACE0A1044}" type="presOf" srcId="{4EA5922C-AD87-48E7-86BE-4E4B3E76E09D}" destId="{4CBAC8FC-D682-4067-B977-B21795487600}" srcOrd="0" destOrd="0" presId="urn:microsoft.com/office/officeart/2005/8/layout/cycle2"/>
    <dgm:cxn modelId="{CDB6A269-5E35-4364-A987-E9C722C53D18}" type="presOf" srcId="{15EA33DC-BF04-4727-8D95-51B484EC85E2}" destId="{3ACFA556-65B0-43F8-80F6-0F95FD8FCECC}" srcOrd="1" destOrd="0" presId="urn:microsoft.com/office/officeart/2005/8/layout/cycle2"/>
    <dgm:cxn modelId="{AB6D100A-12BC-445C-9D86-F174E086BFCE}" type="presOf" srcId="{59D52411-8252-4646-AADE-08F65E60BEDD}" destId="{689B6F1B-6825-4796-8B55-001AC6802A0E}" srcOrd="0" destOrd="0" presId="urn:microsoft.com/office/officeart/2005/8/layout/cycle2"/>
    <dgm:cxn modelId="{57D9BE76-B639-4CAB-A7FC-C3CF1FECB8D4}" type="presOf" srcId="{43E3C475-2811-40EA-8DEF-DFA67D95A1F7}" destId="{7DFB3866-FF8F-4CBF-A33D-D20C1F2EBA3E}" srcOrd="0" destOrd="0" presId="urn:microsoft.com/office/officeart/2005/8/layout/cycle2"/>
    <dgm:cxn modelId="{5115858B-59CB-4529-B9D7-4CB261B9A355}" type="presOf" srcId="{2D8FADA5-93A7-440F-97B9-7026FFD24DC2}" destId="{69BA065C-B1AD-4692-91B6-F70E7560A09B}" srcOrd="0" destOrd="0" presId="urn:microsoft.com/office/officeart/2005/8/layout/cycle2"/>
    <dgm:cxn modelId="{C0B993EC-BBAA-4A54-9786-1B7A4D635D27}" type="presParOf" srcId="{8BA6472F-F4B3-4127-8E33-980621038B76}" destId="{F7F47E53-D91D-432A-8CC9-330A6441435A}" srcOrd="0" destOrd="0" presId="urn:microsoft.com/office/officeart/2005/8/layout/cycle2"/>
    <dgm:cxn modelId="{7D994A3B-3FA9-48E2-914D-A0D1CB8DE644}" type="presParOf" srcId="{8BA6472F-F4B3-4127-8E33-980621038B76}" destId="{7DFB3866-FF8F-4CBF-A33D-D20C1F2EBA3E}" srcOrd="1" destOrd="0" presId="urn:microsoft.com/office/officeart/2005/8/layout/cycle2"/>
    <dgm:cxn modelId="{8C1B9437-DA61-40E0-AC5F-47D0C92B7080}" type="presParOf" srcId="{7DFB3866-FF8F-4CBF-A33D-D20C1F2EBA3E}" destId="{8FFBB18E-0A96-4A55-9470-3068BB8B0C3F}" srcOrd="0" destOrd="0" presId="urn:microsoft.com/office/officeart/2005/8/layout/cycle2"/>
    <dgm:cxn modelId="{3DA6B167-957F-4E4B-9D08-245578067774}" type="presParOf" srcId="{8BA6472F-F4B3-4127-8E33-980621038B76}" destId="{27618838-252B-43ED-B269-B3E7014AF286}" srcOrd="2" destOrd="0" presId="urn:microsoft.com/office/officeart/2005/8/layout/cycle2"/>
    <dgm:cxn modelId="{23188763-727A-4B4C-8631-B8A2CD666C3D}" type="presParOf" srcId="{8BA6472F-F4B3-4127-8E33-980621038B76}" destId="{650C7D0C-FC87-4F16-9184-5F9888B022CE}" srcOrd="3" destOrd="0" presId="urn:microsoft.com/office/officeart/2005/8/layout/cycle2"/>
    <dgm:cxn modelId="{D301925A-52B0-41F8-A56E-19BF0B0B196C}" type="presParOf" srcId="{650C7D0C-FC87-4F16-9184-5F9888B022CE}" destId="{3ACFA556-65B0-43F8-80F6-0F95FD8FCECC}" srcOrd="0" destOrd="0" presId="urn:microsoft.com/office/officeart/2005/8/layout/cycle2"/>
    <dgm:cxn modelId="{F19D6975-15D5-4A98-85A0-90864EABF908}" type="presParOf" srcId="{8BA6472F-F4B3-4127-8E33-980621038B76}" destId="{B9458EEC-D8B2-4A81-9CE2-FF7AF2E61A09}" srcOrd="4" destOrd="0" presId="urn:microsoft.com/office/officeart/2005/8/layout/cycle2"/>
    <dgm:cxn modelId="{01E0782A-CAF6-4E68-AFE5-025CEFBD29DE}" type="presParOf" srcId="{8BA6472F-F4B3-4127-8E33-980621038B76}" destId="{4CBAC8FC-D682-4067-B977-B21795487600}" srcOrd="5" destOrd="0" presId="urn:microsoft.com/office/officeart/2005/8/layout/cycle2"/>
    <dgm:cxn modelId="{6A8A1C09-5128-4817-9609-3CEBF8D5E5DF}" type="presParOf" srcId="{4CBAC8FC-D682-4067-B977-B21795487600}" destId="{0DC4A148-8526-41EC-BB77-CBF283BEA98B}" srcOrd="0" destOrd="0" presId="urn:microsoft.com/office/officeart/2005/8/layout/cycle2"/>
    <dgm:cxn modelId="{5A8A5878-DA5A-41C5-A3DD-41BFB5EE8304}" type="presParOf" srcId="{8BA6472F-F4B3-4127-8E33-980621038B76}" destId="{A4D3F4DE-7D33-4464-9177-4A756DE3BC17}" srcOrd="6" destOrd="0" presId="urn:microsoft.com/office/officeart/2005/8/layout/cycle2"/>
    <dgm:cxn modelId="{9EBE1BD9-7F20-4FCD-98EB-20FD04AF2210}" type="presParOf" srcId="{8BA6472F-F4B3-4127-8E33-980621038B76}" destId="{689B6F1B-6825-4796-8B55-001AC6802A0E}" srcOrd="7" destOrd="0" presId="urn:microsoft.com/office/officeart/2005/8/layout/cycle2"/>
    <dgm:cxn modelId="{C20CA455-C15F-4602-897D-9D65F450EAA0}" type="presParOf" srcId="{689B6F1B-6825-4796-8B55-001AC6802A0E}" destId="{7B99615B-0A60-4CAB-B821-8E9C80D12C91}" srcOrd="0" destOrd="0" presId="urn:microsoft.com/office/officeart/2005/8/layout/cycle2"/>
    <dgm:cxn modelId="{CC70F53B-28B3-4EAC-AF76-EF032E2347DA}" type="presParOf" srcId="{8BA6472F-F4B3-4127-8E33-980621038B76}" destId="{C9C807EF-F8B0-4F70-998B-0F1A5CFFFE43}" srcOrd="8" destOrd="0" presId="urn:microsoft.com/office/officeart/2005/8/layout/cycle2"/>
    <dgm:cxn modelId="{31FA401D-67C2-4BA9-B49D-4A61F05F651C}" type="presParOf" srcId="{8BA6472F-F4B3-4127-8E33-980621038B76}" destId="{69BA065C-B1AD-4692-91B6-F70E7560A09B}" srcOrd="9" destOrd="0" presId="urn:microsoft.com/office/officeart/2005/8/layout/cycle2"/>
    <dgm:cxn modelId="{07F8F4A4-38F1-49F4-87C9-8927DA4E214B}" type="presParOf" srcId="{69BA065C-B1AD-4692-91B6-F70E7560A09B}" destId="{F3A064BB-17F2-4855-893F-E6B16D8F6BB2}" srcOrd="0" destOrd="0" presId="urn:microsoft.com/office/officeart/2005/8/layout/cycle2"/>
    <dgm:cxn modelId="{FF9E5CFC-722F-407D-AE67-C2E7AA557D96}" type="presParOf" srcId="{8BA6472F-F4B3-4127-8E33-980621038B76}" destId="{223911AF-CAC1-4E9A-81A7-923FB0131742}" srcOrd="10" destOrd="0" presId="urn:microsoft.com/office/officeart/2005/8/layout/cycle2"/>
    <dgm:cxn modelId="{FAD26F34-2699-442C-94FB-F417D7595BDC}" type="presParOf" srcId="{8BA6472F-F4B3-4127-8E33-980621038B76}" destId="{C8814FE6-4BE2-4D13-83EA-74B9C3C7AADC}" srcOrd="11" destOrd="0" presId="urn:microsoft.com/office/officeart/2005/8/layout/cycle2"/>
    <dgm:cxn modelId="{E19DD927-A794-4576-8493-952423AB809C}" type="presParOf" srcId="{C8814FE6-4BE2-4D13-83EA-74B9C3C7AADC}" destId="{EC0407DE-89CD-49A6-A414-FA0767667541}"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F47E53-D91D-432A-8CC9-330A6441435A}">
      <dsp:nvSpPr>
        <dsp:cNvPr id="0" name=""/>
        <dsp:cNvSpPr/>
      </dsp:nvSpPr>
      <dsp:spPr>
        <a:xfrm>
          <a:off x="3387328" y="632"/>
          <a:ext cx="1353343" cy="1353343"/>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solidFill>
                <a:schemeClr val="bg1"/>
              </a:solidFill>
            </a:rPr>
            <a:t>1: Identifying loss exposures</a:t>
          </a:r>
        </a:p>
      </dsp:txBody>
      <dsp:txXfrm>
        <a:off x="3585520" y="198824"/>
        <a:ext cx="956959" cy="956959"/>
      </dsp:txXfrm>
    </dsp:sp>
    <dsp:sp modelId="{7DFB3866-FF8F-4CBF-A33D-D20C1F2EBA3E}">
      <dsp:nvSpPr>
        <dsp:cNvPr id="0" name=""/>
        <dsp:cNvSpPr/>
      </dsp:nvSpPr>
      <dsp:spPr>
        <a:xfrm rot="1800000">
          <a:off x="4755226" y="951844"/>
          <a:ext cx="359703" cy="456753"/>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4762455" y="1016217"/>
        <a:ext cx="251792" cy="274051"/>
      </dsp:txXfrm>
    </dsp:sp>
    <dsp:sp modelId="{27618838-252B-43ED-B269-B3E7014AF286}">
      <dsp:nvSpPr>
        <dsp:cNvPr id="0" name=""/>
        <dsp:cNvSpPr/>
      </dsp:nvSpPr>
      <dsp:spPr>
        <a:xfrm>
          <a:off x="5147117" y="1016646"/>
          <a:ext cx="1353343" cy="1353343"/>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solidFill>
                <a:schemeClr val="bg1"/>
              </a:solidFill>
            </a:rPr>
            <a:t>2: Analyzing loss exposures</a:t>
          </a:r>
        </a:p>
      </dsp:txBody>
      <dsp:txXfrm>
        <a:off x="5345309" y="1214838"/>
        <a:ext cx="956959" cy="956959"/>
      </dsp:txXfrm>
    </dsp:sp>
    <dsp:sp modelId="{650C7D0C-FC87-4F16-9184-5F9888B022CE}">
      <dsp:nvSpPr>
        <dsp:cNvPr id="0" name=""/>
        <dsp:cNvSpPr/>
      </dsp:nvSpPr>
      <dsp:spPr>
        <a:xfrm rot="5400000">
          <a:off x="5643937" y="2470776"/>
          <a:ext cx="359703" cy="456753"/>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5697893" y="2508172"/>
        <a:ext cx="251792" cy="274051"/>
      </dsp:txXfrm>
    </dsp:sp>
    <dsp:sp modelId="{B9458EEC-D8B2-4A81-9CE2-FF7AF2E61A09}">
      <dsp:nvSpPr>
        <dsp:cNvPr id="0" name=""/>
        <dsp:cNvSpPr/>
      </dsp:nvSpPr>
      <dsp:spPr>
        <a:xfrm>
          <a:off x="5147117" y="3048676"/>
          <a:ext cx="1353343" cy="1353343"/>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solidFill>
                <a:schemeClr val="bg1"/>
              </a:solidFill>
            </a:rPr>
            <a:t>3: Examining feasibility of risk Mgmt. techniques</a:t>
          </a:r>
        </a:p>
      </dsp:txBody>
      <dsp:txXfrm>
        <a:off x="5345309" y="3246868"/>
        <a:ext cx="956959" cy="956959"/>
      </dsp:txXfrm>
    </dsp:sp>
    <dsp:sp modelId="{4CBAC8FC-D682-4067-B977-B21795487600}">
      <dsp:nvSpPr>
        <dsp:cNvPr id="0" name=""/>
        <dsp:cNvSpPr/>
      </dsp:nvSpPr>
      <dsp:spPr>
        <a:xfrm rot="9000000">
          <a:off x="4772859" y="3999888"/>
          <a:ext cx="359703" cy="456753"/>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10800000">
        <a:off x="4873541" y="4064261"/>
        <a:ext cx="251792" cy="274051"/>
      </dsp:txXfrm>
    </dsp:sp>
    <dsp:sp modelId="{A4D3F4DE-7D33-4464-9177-4A756DE3BC17}">
      <dsp:nvSpPr>
        <dsp:cNvPr id="0" name=""/>
        <dsp:cNvSpPr/>
      </dsp:nvSpPr>
      <dsp:spPr>
        <a:xfrm>
          <a:off x="3387328" y="4064691"/>
          <a:ext cx="1353343" cy="1353343"/>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solidFill>
                <a:schemeClr val="bg1"/>
              </a:solidFill>
            </a:rPr>
            <a:t>4: Selecting the appropriate risk Mgmt. techniques</a:t>
          </a:r>
        </a:p>
      </dsp:txBody>
      <dsp:txXfrm>
        <a:off x="3585520" y="4262883"/>
        <a:ext cx="956959" cy="956959"/>
      </dsp:txXfrm>
    </dsp:sp>
    <dsp:sp modelId="{689B6F1B-6825-4796-8B55-001AC6802A0E}">
      <dsp:nvSpPr>
        <dsp:cNvPr id="0" name=""/>
        <dsp:cNvSpPr/>
      </dsp:nvSpPr>
      <dsp:spPr>
        <a:xfrm rot="12600000">
          <a:off x="3013070" y="4010069"/>
          <a:ext cx="359703" cy="456753"/>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10800000">
        <a:off x="3113752" y="4128398"/>
        <a:ext cx="251792" cy="274051"/>
      </dsp:txXfrm>
    </dsp:sp>
    <dsp:sp modelId="{C9C807EF-F8B0-4F70-998B-0F1A5CFFFE43}">
      <dsp:nvSpPr>
        <dsp:cNvPr id="0" name=""/>
        <dsp:cNvSpPr/>
      </dsp:nvSpPr>
      <dsp:spPr>
        <a:xfrm>
          <a:off x="1627538" y="3048676"/>
          <a:ext cx="1353343" cy="1353343"/>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solidFill>
                <a:schemeClr val="bg1"/>
              </a:solidFill>
            </a:rPr>
            <a:t>5: Implementing selected risk Mgmt. techniques</a:t>
          </a:r>
        </a:p>
      </dsp:txBody>
      <dsp:txXfrm>
        <a:off x="1825730" y="3246868"/>
        <a:ext cx="956959" cy="956959"/>
      </dsp:txXfrm>
    </dsp:sp>
    <dsp:sp modelId="{69BA065C-B1AD-4692-91B6-F70E7560A09B}">
      <dsp:nvSpPr>
        <dsp:cNvPr id="0" name=""/>
        <dsp:cNvSpPr/>
      </dsp:nvSpPr>
      <dsp:spPr>
        <a:xfrm rot="16200000">
          <a:off x="2124359" y="2491137"/>
          <a:ext cx="359703" cy="456753"/>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2178315" y="2636444"/>
        <a:ext cx="251792" cy="274051"/>
      </dsp:txXfrm>
    </dsp:sp>
    <dsp:sp modelId="{223911AF-CAC1-4E9A-81A7-923FB0131742}">
      <dsp:nvSpPr>
        <dsp:cNvPr id="0" name=""/>
        <dsp:cNvSpPr/>
      </dsp:nvSpPr>
      <dsp:spPr>
        <a:xfrm>
          <a:off x="1627538" y="1016646"/>
          <a:ext cx="1353343" cy="1353343"/>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solidFill>
                <a:schemeClr val="bg1"/>
              </a:solidFill>
            </a:rPr>
            <a:t>6: Monitoring results and revising the risk Mgmt. program</a:t>
          </a:r>
        </a:p>
      </dsp:txBody>
      <dsp:txXfrm>
        <a:off x="1825730" y="1214838"/>
        <a:ext cx="956959" cy="956959"/>
      </dsp:txXfrm>
    </dsp:sp>
    <dsp:sp modelId="{C8814FE6-4BE2-4D13-83EA-74B9C3C7AADC}">
      <dsp:nvSpPr>
        <dsp:cNvPr id="0" name=""/>
        <dsp:cNvSpPr/>
      </dsp:nvSpPr>
      <dsp:spPr>
        <a:xfrm rot="19800000">
          <a:off x="2995437" y="962024"/>
          <a:ext cx="359703" cy="456753"/>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3002666" y="1080353"/>
        <a:ext cx="251792" cy="274051"/>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xmlns=""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t>05/03/2018</a:t>
            </a:fld>
            <a:endParaRPr lang="pt-PT"/>
          </a:p>
        </p:txBody>
      </p:sp>
      <p:sp>
        <p:nvSpPr>
          <p:cNvPr id="4" name="Footer Placeholder 3">
            <a:extLst>
              <a:ext uri="{FF2B5EF4-FFF2-40B4-BE49-F238E27FC236}">
                <a16:creationId xmlns:a16="http://schemas.microsoft.com/office/drawing/2014/main" xmlns=""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xmlns=""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t>05/03/2018</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A </a:t>
            </a:r>
            <a:r>
              <a:rPr lang="en-US" dirty="0" err="1"/>
              <a:t>cor</a:t>
            </a:r>
            <a:r>
              <a:rPr lang="en-US" dirty="0"/>
              <a:t> AZUL </a:t>
            </a:r>
            <a:r>
              <a:rPr lang="en-US" dirty="0" err="1"/>
              <a:t>sempre</a:t>
            </a:r>
            <a:r>
              <a:rPr lang="en-US" dirty="0"/>
              <a:t> tem </a:t>
            </a:r>
            <a:r>
              <a:rPr lang="en-US" dirty="0" err="1"/>
              <a:t>que</a:t>
            </a:r>
            <a:r>
              <a:rPr lang="en-US" dirty="0"/>
              <a:t> </a:t>
            </a:r>
            <a:r>
              <a:rPr lang="en-US" dirty="0" err="1"/>
              <a:t>aparecer</a:t>
            </a:r>
            <a:r>
              <a:rPr lang="en-US" dirty="0"/>
              <a:t> no</a:t>
            </a:r>
            <a:r>
              <a:rPr lang="en-US" baseline="0" dirty="0"/>
              <a:t> slide. </a:t>
            </a:r>
            <a:r>
              <a:rPr lang="en-US" baseline="0" dirty="0" err="1"/>
              <a:t>Seja</a:t>
            </a:r>
            <a:r>
              <a:rPr lang="en-US" baseline="0" dirty="0"/>
              <a:t> </a:t>
            </a:r>
            <a:r>
              <a:rPr lang="en-US" baseline="0" dirty="0" err="1"/>
              <a:t>nas</a:t>
            </a:r>
            <a:r>
              <a:rPr lang="en-US" baseline="0" dirty="0"/>
              <a:t> </a:t>
            </a:r>
            <a:r>
              <a:rPr lang="en-US" baseline="0" dirty="0" err="1"/>
              <a:t>formas</a:t>
            </a:r>
            <a:r>
              <a:rPr lang="en-US" baseline="0" dirty="0"/>
              <a:t> </a:t>
            </a:r>
            <a:r>
              <a:rPr lang="en-US" baseline="0" dirty="0" err="1"/>
              <a:t>ou</a:t>
            </a:r>
            <a:r>
              <a:rPr lang="en-US" baseline="0" dirty="0"/>
              <a:t> no </a:t>
            </a:r>
            <a:r>
              <a:rPr lang="en-US" baseline="0" dirty="0" err="1"/>
              <a:t>texto</a:t>
            </a:r>
            <a:r>
              <a:rPr lang="en-US" baseline="0" dirty="0"/>
              <a:t>.</a:t>
            </a:r>
          </a:p>
          <a:p>
            <a:r>
              <a:rPr lang="en-US" baseline="0" dirty="0"/>
              <a:t>Uma </a:t>
            </a:r>
            <a:r>
              <a:rPr lang="en-US" baseline="0" dirty="0" err="1"/>
              <a:t>imagem</a:t>
            </a:r>
            <a:r>
              <a:rPr lang="en-US" baseline="0" dirty="0"/>
              <a:t> </a:t>
            </a:r>
            <a:r>
              <a:rPr lang="en-US" baseline="0" dirty="0" err="1"/>
              <a:t>como</a:t>
            </a:r>
            <a:r>
              <a:rPr lang="en-US" baseline="0" dirty="0"/>
              <a:t> </a:t>
            </a:r>
            <a:r>
              <a:rPr lang="en-US" baseline="0" dirty="0" err="1"/>
              <a:t>essa</a:t>
            </a:r>
            <a:r>
              <a:rPr lang="en-US" baseline="0" dirty="0"/>
              <a:t> </a:t>
            </a:r>
            <a:r>
              <a:rPr lang="en-US" baseline="0" dirty="0" err="1"/>
              <a:t>nao</a:t>
            </a:r>
            <a:r>
              <a:rPr lang="en-US" baseline="0" dirty="0"/>
              <a:t> </a:t>
            </a:r>
            <a:r>
              <a:rPr lang="en-US" baseline="0" dirty="0" err="1"/>
              <a:t>funciona</a:t>
            </a:r>
            <a:r>
              <a:rPr lang="en-US" baseline="0" dirty="0"/>
              <a:t>. </a:t>
            </a:r>
            <a:r>
              <a:rPr lang="en-US" baseline="0" dirty="0" err="1"/>
              <a:t>Muito</a:t>
            </a:r>
            <a:r>
              <a:rPr lang="en-US" baseline="0" dirty="0"/>
              <a:t> “Barbie” </a:t>
            </a:r>
            <a:r>
              <a:rPr lang="en-US" baseline="0" dirty="0" err="1"/>
              <a:t>para</a:t>
            </a:r>
            <a:r>
              <a:rPr lang="en-US" baseline="0" dirty="0"/>
              <a:t> </a:t>
            </a:r>
            <a:r>
              <a:rPr lang="en-US" baseline="0" dirty="0" err="1"/>
              <a:t>uma</a:t>
            </a:r>
            <a:r>
              <a:rPr lang="en-US" baseline="0" dirty="0"/>
              <a:t> </a:t>
            </a:r>
            <a:r>
              <a:rPr lang="en-US" baseline="0" dirty="0" err="1"/>
              <a:t>consultoria</a:t>
            </a:r>
            <a:r>
              <a:rPr lang="en-US" baseline="0" dirty="0"/>
              <a:t>. </a:t>
            </a:r>
            <a:r>
              <a:rPr lang="en-US" baseline="0" dirty="0" err="1"/>
              <a:t>Eles</a:t>
            </a:r>
            <a:r>
              <a:rPr lang="en-US" baseline="0" dirty="0"/>
              <a:t> </a:t>
            </a:r>
            <a:r>
              <a:rPr lang="en-US" baseline="0" dirty="0" err="1"/>
              <a:t>gostam</a:t>
            </a:r>
            <a:r>
              <a:rPr lang="en-US" baseline="0" dirty="0"/>
              <a:t> </a:t>
            </a:r>
            <a:r>
              <a:rPr lang="en-US" baseline="0" dirty="0" err="1"/>
              <a:t>deste</a:t>
            </a:r>
            <a:r>
              <a:rPr lang="en-US" baseline="0" dirty="0"/>
              <a:t> layout mas </a:t>
            </a:r>
            <a:r>
              <a:rPr lang="en-US" baseline="0" dirty="0" err="1"/>
              <a:t>deveria</a:t>
            </a:r>
            <a:r>
              <a:rPr lang="en-US" baseline="0" dirty="0"/>
              <a:t> </a:t>
            </a:r>
            <a:r>
              <a:rPr lang="en-US" baseline="0" dirty="0" err="1"/>
              <a:t>estar</a:t>
            </a:r>
            <a:r>
              <a:rPr lang="en-US" baseline="0" dirty="0"/>
              <a:t> </a:t>
            </a:r>
            <a:r>
              <a:rPr lang="en-US" baseline="0" dirty="0" err="1"/>
              <a:t>separador</a:t>
            </a:r>
            <a:r>
              <a:rPr lang="en-US" baseline="0" dirty="0"/>
              <a:t> de </a:t>
            </a:r>
            <a:r>
              <a:rPr lang="en-US" baseline="0" dirty="0" err="1"/>
              <a:t>capitulos</a:t>
            </a:r>
            <a:r>
              <a:rPr lang="en-US" baseline="0" dirty="0"/>
              <a:t> com o logo de “</a:t>
            </a:r>
            <a:r>
              <a:rPr lang="en-US" baseline="0" dirty="0" err="1"/>
              <a:t>espadas</a:t>
            </a:r>
            <a:r>
              <a:rPr lang="en-US" baseline="0" dirty="0"/>
              <a:t>” </a:t>
            </a:r>
            <a:r>
              <a:rPr lang="en-US" baseline="0" dirty="0" err="1"/>
              <a:t>maior</a:t>
            </a:r>
            <a:r>
              <a:rPr lang="en-US" baseline="0" dirty="0"/>
              <a:t>. Para </a:t>
            </a:r>
            <a:r>
              <a:rPr lang="en-US" baseline="0" dirty="0" err="1"/>
              <a:t>toda</a:t>
            </a:r>
            <a:r>
              <a:rPr lang="en-US" baseline="0" dirty="0"/>
              <a:t> </a:t>
            </a:r>
            <a:r>
              <a:rPr lang="en-US" baseline="0" dirty="0" err="1"/>
              <a:t>insercao</a:t>
            </a:r>
            <a:r>
              <a:rPr lang="en-US" baseline="0" dirty="0"/>
              <a:t> de </a:t>
            </a:r>
            <a:r>
              <a:rPr lang="en-US" baseline="0" dirty="0" err="1"/>
              <a:t>imagem</a:t>
            </a:r>
            <a:r>
              <a:rPr lang="en-US" baseline="0" dirty="0"/>
              <a:t> o </a:t>
            </a:r>
            <a:r>
              <a:rPr lang="en-US" baseline="0" dirty="0" err="1"/>
              <a:t>fundo</a:t>
            </a:r>
            <a:r>
              <a:rPr lang="en-US" baseline="0" dirty="0"/>
              <a:t> </a:t>
            </a:r>
            <a:r>
              <a:rPr lang="en-US" baseline="0" dirty="0" err="1"/>
              <a:t>deve</a:t>
            </a:r>
            <a:r>
              <a:rPr lang="en-US" baseline="0" dirty="0"/>
              <a:t> </a:t>
            </a:r>
            <a:r>
              <a:rPr lang="en-US" baseline="0" dirty="0" err="1"/>
              <a:t>ser</a:t>
            </a:r>
            <a:r>
              <a:rPr lang="en-US" baseline="0" dirty="0"/>
              <a:t> </a:t>
            </a:r>
            <a:r>
              <a:rPr lang="en-US" baseline="0" dirty="0" err="1"/>
              <a:t>cinza</a:t>
            </a:r>
            <a:r>
              <a:rPr lang="en-US" baseline="0" dirty="0"/>
              <a:t> </a:t>
            </a:r>
            <a:r>
              <a:rPr lang="en-US" baseline="0" dirty="0" err="1"/>
              <a:t>claro</a:t>
            </a:r>
            <a:r>
              <a:rPr lang="en-US" baseline="0" dirty="0"/>
              <a:t>.</a:t>
            </a: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a:t>
            </a:fld>
            <a:endParaRPr lang="pt-BR"/>
          </a:p>
        </p:txBody>
      </p:sp>
    </p:spTree>
    <p:extLst>
      <p:ext uri="{BB962C8B-B14F-4D97-AF65-F5344CB8AC3E}">
        <p14:creationId xmlns:p14="http://schemas.microsoft.com/office/powerpoint/2010/main" val="890009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O Logo de </a:t>
            </a:r>
            <a:r>
              <a:rPr lang="en-US" dirty="0" err="1"/>
              <a:t>espadas</a:t>
            </a:r>
            <a:r>
              <a:rPr lang="en-US" dirty="0"/>
              <a:t> </a:t>
            </a:r>
            <a:r>
              <a:rPr lang="en-US" dirty="0" err="1"/>
              <a:t>deve</a:t>
            </a:r>
            <a:r>
              <a:rPr lang="en-US" dirty="0"/>
              <a:t> </a:t>
            </a:r>
            <a:r>
              <a:rPr lang="en-US" dirty="0" err="1"/>
              <a:t>ter</a:t>
            </a:r>
            <a:r>
              <a:rPr lang="en-US" dirty="0"/>
              <a:t> </a:t>
            </a:r>
            <a:r>
              <a:rPr lang="en-US" dirty="0" err="1"/>
              <a:t>mais</a:t>
            </a:r>
            <a:r>
              <a:rPr lang="en-US" dirty="0"/>
              <a:t> </a:t>
            </a:r>
            <a:r>
              <a:rPr lang="en-US" dirty="0" err="1"/>
              <a:t>espaço</a:t>
            </a:r>
            <a:r>
              <a:rPr lang="en-US" dirty="0"/>
              <a:t> das </a:t>
            </a:r>
            <a:r>
              <a:rPr lang="en-US" dirty="0" err="1"/>
              <a:t>pontas</a:t>
            </a:r>
            <a:r>
              <a:rPr lang="en-US" dirty="0"/>
              <a:t> </a:t>
            </a:r>
            <a:r>
              <a:rPr lang="en-US" dirty="0" err="1"/>
              <a:t>abaixo</a:t>
            </a:r>
            <a:r>
              <a:rPr lang="en-US" dirty="0"/>
              <a:t>. </a:t>
            </a:r>
            <a:r>
              <a:rPr lang="en-US" dirty="0" err="1"/>
              <a:t>Sugerir</a:t>
            </a:r>
            <a:r>
              <a:rPr lang="en-US" dirty="0"/>
              <a:t> outros </a:t>
            </a:r>
            <a:r>
              <a:rPr lang="en-US" dirty="0" err="1"/>
              <a:t>tipos</a:t>
            </a:r>
            <a:r>
              <a:rPr lang="en-US" dirty="0"/>
              <a:t> de </a:t>
            </a:r>
            <a:r>
              <a:rPr lang="en-US" dirty="0" err="1"/>
              <a:t>imagens</a:t>
            </a:r>
            <a:r>
              <a:rPr lang="en-US" dirty="0"/>
              <a:t>/ </a:t>
            </a:r>
            <a:r>
              <a:rPr lang="en-US" dirty="0" err="1"/>
              <a:t>telefone</a:t>
            </a:r>
            <a:r>
              <a:rPr lang="en-US" dirty="0"/>
              <a:t>, </a:t>
            </a:r>
            <a:r>
              <a:rPr lang="en-US" dirty="0" err="1"/>
              <a:t>fones</a:t>
            </a:r>
            <a:r>
              <a:rPr lang="en-US" dirty="0"/>
              <a:t>.</a:t>
            </a:r>
            <a:endParaRPr lang="en-US" baseline="0"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2</a:t>
            </a:fld>
            <a:endParaRPr lang="pt-BR"/>
          </a:p>
        </p:txBody>
      </p:sp>
    </p:spTree>
    <p:extLst>
      <p:ext uri="{BB962C8B-B14F-4D97-AF65-F5344CB8AC3E}">
        <p14:creationId xmlns:p14="http://schemas.microsoft.com/office/powerpoint/2010/main" val="976238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err="1"/>
              <a:t>Mesmos</a:t>
            </a:r>
            <a:r>
              <a:rPr lang="en-US" dirty="0"/>
              <a:t> </a:t>
            </a:r>
            <a:r>
              <a:rPr lang="en-US" dirty="0" err="1"/>
              <a:t>comentarios</a:t>
            </a:r>
            <a:r>
              <a:rPr lang="en-US" dirty="0"/>
              <a:t> do slide anterior </a:t>
            </a:r>
            <a:r>
              <a:rPr lang="en-US" dirty="0" err="1"/>
              <a:t>para</a:t>
            </a:r>
            <a:r>
              <a:rPr lang="en-US" dirty="0"/>
              <a:t> as </a:t>
            </a:r>
            <a:r>
              <a:rPr lang="en-US" dirty="0" err="1"/>
              <a:t>linhas</a:t>
            </a:r>
            <a:r>
              <a:rPr lang="en-US" dirty="0"/>
              <a:t> </a:t>
            </a:r>
            <a:r>
              <a:rPr lang="en-US" dirty="0" err="1"/>
              <a:t>verticais</a:t>
            </a:r>
            <a:r>
              <a:rPr lang="en-US" baseline="0" dirty="0"/>
              <a:t> + </a:t>
            </a:r>
            <a:r>
              <a:rPr lang="en-US" baseline="0" dirty="0" err="1"/>
              <a:t>eles</a:t>
            </a:r>
            <a:r>
              <a:rPr lang="en-US" baseline="0" dirty="0"/>
              <a:t> tem </a:t>
            </a:r>
            <a:r>
              <a:rPr lang="en-US" baseline="0" dirty="0" err="1"/>
              <a:t>que</a:t>
            </a:r>
            <a:r>
              <a:rPr lang="en-US" baseline="0" dirty="0"/>
              <a:t> </a:t>
            </a:r>
            <a:r>
              <a:rPr lang="en-US" baseline="0" dirty="0" err="1"/>
              <a:t>ter</a:t>
            </a:r>
            <a:r>
              <a:rPr lang="en-US" baseline="0" dirty="0"/>
              <a:t> a </a:t>
            </a:r>
            <a:r>
              <a:rPr lang="en-US" baseline="0" dirty="0" err="1"/>
              <a:t>mesma</a:t>
            </a:r>
            <a:r>
              <a:rPr lang="en-US" baseline="0" dirty="0"/>
              <a:t> </a:t>
            </a:r>
            <a:r>
              <a:rPr lang="en-US" baseline="0" dirty="0" err="1"/>
              <a:t>cor</a:t>
            </a:r>
            <a:r>
              <a:rPr lang="en-US" baseline="0" dirty="0"/>
              <a:t> dos sub-</a:t>
            </a:r>
            <a:r>
              <a:rPr lang="en-US" baseline="0" dirty="0" err="1"/>
              <a:t>titulos</a:t>
            </a:r>
            <a:r>
              <a:rPr lang="en-US" baseline="0" dirty="0"/>
              <a:t>. </a:t>
            </a:r>
            <a:r>
              <a:rPr lang="en-US" baseline="0" dirty="0" err="1"/>
              <a:t>Colocar</a:t>
            </a:r>
            <a:r>
              <a:rPr lang="en-US" baseline="0" dirty="0"/>
              <a:t> o </a:t>
            </a:r>
            <a:r>
              <a:rPr lang="en-US" baseline="0" dirty="0" err="1"/>
              <a:t>fundo</a:t>
            </a:r>
            <a:r>
              <a:rPr lang="en-US" baseline="0" dirty="0"/>
              <a:t> </a:t>
            </a:r>
            <a:r>
              <a:rPr lang="en-US" baseline="0" dirty="0" err="1"/>
              <a:t>claro</a:t>
            </a:r>
            <a:r>
              <a:rPr lang="en-US" baseline="0" dirty="0"/>
              <a:t> </a:t>
            </a:r>
            <a:r>
              <a:rPr lang="en-US" baseline="0" dirty="0" err="1"/>
              <a:t>para</a:t>
            </a:r>
            <a:r>
              <a:rPr lang="en-US" baseline="0" dirty="0"/>
              <a:t> </a:t>
            </a:r>
            <a:r>
              <a:rPr lang="en-US" baseline="0" dirty="0" err="1"/>
              <a:t>quando</a:t>
            </a:r>
            <a:r>
              <a:rPr lang="en-US" baseline="0" dirty="0"/>
              <a:t> </a:t>
            </a:r>
            <a:r>
              <a:rPr lang="en-US" baseline="0" dirty="0" err="1"/>
              <a:t>tiver</a:t>
            </a:r>
            <a:r>
              <a:rPr lang="en-US" baseline="0" dirty="0"/>
              <a:t> </a:t>
            </a:r>
            <a:r>
              <a:rPr lang="en-US" baseline="0" dirty="0" err="1"/>
              <a:t>muito</a:t>
            </a:r>
            <a:r>
              <a:rPr lang="en-US" baseline="0" dirty="0"/>
              <a:t> </a:t>
            </a:r>
            <a:r>
              <a:rPr lang="en-US" baseline="0" dirty="0" err="1"/>
              <a:t>texto</a:t>
            </a:r>
            <a:r>
              <a:rPr lang="en-US" baseline="0" dirty="0"/>
              <a:t>.</a:t>
            </a: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4</a:t>
            </a:fld>
            <a:endParaRPr lang="pt-BR"/>
          </a:p>
        </p:txBody>
      </p:sp>
    </p:spTree>
    <p:extLst>
      <p:ext uri="{BB962C8B-B14F-4D97-AF65-F5344CB8AC3E}">
        <p14:creationId xmlns:p14="http://schemas.microsoft.com/office/powerpoint/2010/main" val="3468992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Tem </a:t>
            </a:r>
            <a:r>
              <a:rPr lang="en-US" dirty="0" err="1"/>
              <a:t>que</a:t>
            </a:r>
            <a:r>
              <a:rPr lang="en-US" dirty="0"/>
              <a:t> </a:t>
            </a:r>
            <a:r>
              <a:rPr lang="en-US" dirty="0" err="1"/>
              <a:t>ter</a:t>
            </a:r>
            <a:r>
              <a:rPr lang="en-US" dirty="0"/>
              <a:t> </a:t>
            </a:r>
            <a:r>
              <a:rPr lang="en-US" dirty="0" err="1"/>
              <a:t>apenas</a:t>
            </a:r>
            <a:r>
              <a:rPr lang="en-US" dirty="0"/>
              <a:t> </a:t>
            </a:r>
            <a:r>
              <a:rPr lang="en-US" dirty="0" err="1"/>
              <a:t>uma</a:t>
            </a:r>
            <a:r>
              <a:rPr lang="en-US" dirty="0"/>
              <a:t> forma </a:t>
            </a:r>
            <a:r>
              <a:rPr lang="en-US" dirty="0" err="1"/>
              <a:t>ou</a:t>
            </a:r>
            <a:r>
              <a:rPr lang="en-US" dirty="0"/>
              <a:t> </a:t>
            </a:r>
            <a:r>
              <a:rPr lang="en-US" dirty="0" err="1"/>
              <a:t>usar</a:t>
            </a:r>
            <a:r>
              <a:rPr lang="en-US" dirty="0"/>
              <a:t> a de </a:t>
            </a:r>
            <a:r>
              <a:rPr lang="en-US" dirty="0" err="1"/>
              <a:t>duas</a:t>
            </a:r>
            <a:r>
              <a:rPr lang="en-US" dirty="0"/>
              <a:t> cores (</a:t>
            </a:r>
            <a:r>
              <a:rPr lang="en-US" dirty="0" err="1"/>
              <a:t>como</a:t>
            </a:r>
            <a:r>
              <a:rPr lang="en-US" dirty="0"/>
              <a:t> no </a:t>
            </a:r>
            <a:r>
              <a:rPr lang="en-US" dirty="0" err="1"/>
              <a:t>guia</a:t>
            </a:r>
            <a:r>
              <a:rPr lang="en-US" dirty="0"/>
              <a:t>) </a:t>
            </a:r>
            <a:r>
              <a:rPr lang="en-US" dirty="0" err="1"/>
              <a:t>que</a:t>
            </a:r>
            <a:r>
              <a:rPr lang="en-US" dirty="0"/>
              <a:t> </a:t>
            </a:r>
            <a:r>
              <a:rPr lang="en-US" dirty="0" err="1"/>
              <a:t>ela</a:t>
            </a:r>
            <a:r>
              <a:rPr lang="en-US" dirty="0"/>
              <a:t> se </a:t>
            </a:r>
            <a:r>
              <a:rPr lang="en-US" dirty="0" err="1"/>
              <a:t>juntam</a:t>
            </a:r>
            <a:r>
              <a:rPr lang="en-US" dirty="0"/>
              <a:t>.</a:t>
            </a:r>
            <a:r>
              <a:rPr lang="en-US" baseline="0" dirty="0"/>
              <a:t> As </a:t>
            </a:r>
            <a:r>
              <a:rPr lang="en-US" baseline="0" dirty="0" err="1"/>
              <a:t>formas</a:t>
            </a:r>
            <a:r>
              <a:rPr lang="en-US" baseline="0" dirty="0"/>
              <a:t> SEMPRE tem </a:t>
            </a:r>
            <a:r>
              <a:rPr lang="en-US" baseline="0" dirty="0" err="1"/>
              <a:t>que</a:t>
            </a:r>
            <a:r>
              <a:rPr lang="en-US" baseline="0" dirty="0"/>
              <a:t> </a:t>
            </a:r>
            <a:r>
              <a:rPr lang="en-US" baseline="0" dirty="0" err="1"/>
              <a:t>ter</a:t>
            </a:r>
            <a:r>
              <a:rPr lang="en-US" baseline="0" dirty="0"/>
              <a:t> </a:t>
            </a:r>
            <a:r>
              <a:rPr lang="en-US" baseline="0" dirty="0" err="1"/>
              <a:t>pontas</a:t>
            </a:r>
            <a:r>
              <a:rPr lang="en-US" baseline="0" dirty="0"/>
              <a:t>. </a:t>
            </a:r>
            <a:r>
              <a:rPr lang="en-US" baseline="0" dirty="0" err="1"/>
              <a:t>Arrumar</a:t>
            </a:r>
            <a:r>
              <a:rPr lang="en-US" baseline="0" dirty="0"/>
              <a:t> a </a:t>
            </a:r>
            <a:r>
              <a:rPr lang="en-US" baseline="0" dirty="0" err="1"/>
              <a:t>posicao</a:t>
            </a:r>
            <a:r>
              <a:rPr lang="en-US" baseline="0" dirty="0"/>
              <a:t> do </a:t>
            </a:r>
            <a:r>
              <a:rPr lang="en-US" baseline="0" dirty="0" err="1"/>
              <a:t>titulo</a:t>
            </a:r>
            <a:r>
              <a:rPr lang="en-US" baseline="0" dirty="0"/>
              <a:t>. </a:t>
            </a:r>
            <a:r>
              <a:rPr lang="en-US" baseline="0" dirty="0" err="1"/>
              <a:t>Retirar</a:t>
            </a:r>
            <a:r>
              <a:rPr lang="en-US" baseline="0" dirty="0"/>
              <a:t> o grey background </a:t>
            </a:r>
            <a:r>
              <a:rPr lang="en-US" baseline="0" dirty="0" err="1"/>
              <a:t>para</a:t>
            </a:r>
            <a:r>
              <a:rPr lang="en-US" baseline="0" dirty="0"/>
              <a:t> </a:t>
            </a:r>
            <a:r>
              <a:rPr lang="en-US" baseline="0" dirty="0" err="1"/>
              <a:t>branco</a:t>
            </a:r>
            <a:r>
              <a:rPr lang="en-US" baseline="0" dirty="0"/>
              <a:t>.</a:t>
            </a: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13</a:t>
            </a:fld>
            <a:endParaRPr lang="pt-BR"/>
          </a:p>
        </p:txBody>
      </p:sp>
    </p:spTree>
    <p:extLst>
      <p:ext uri="{BB962C8B-B14F-4D97-AF65-F5344CB8AC3E}">
        <p14:creationId xmlns:p14="http://schemas.microsoft.com/office/powerpoint/2010/main" val="16703637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 Id="rId4" Type="http://schemas.openxmlformats.org/officeDocument/2006/relationships/image" Target="../media/image3.svg"/></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 Id="rId4" Type="http://schemas.openxmlformats.org/officeDocument/2006/relationships/image" Target="../media/image3.svg"/></Relationships>
</file>

<file path=ppt/slideLayouts/_rels/slideLayout17.xml.rels><?xml version="1.0" encoding="UTF-8" standalone="yes"?>
<Relationships xmlns="http://schemas.openxmlformats.org/package/2006/relationships"><Relationship Id="rId8" Type="http://schemas.openxmlformats.org/officeDocument/2006/relationships/hyperlink" Target="https://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s://www.linkedin.com/company/capgemini" TargetMode="External"/><Relationship Id="rId1" Type="http://schemas.openxmlformats.org/officeDocument/2006/relationships/slideMaster" Target="../slideMasters/slideMaster5.xml"/><Relationship Id="rId6" Type="http://schemas.openxmlformats.org/officeDocument/2006/relationships/hyperlink" Target="https://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s://www.facebook.com/capgemini" TargetMode="External"/><Relationship Id="rId4" Type="http://schemas.openxmlformats.org/officeDocument/2006/relationships/hyperlink" Target="https://www.slideshare.net/capgemini" TargetMode="External"/><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 Id="rId4" Type="http://schemas.openxmlformats.org/officeDocument/2006/relationships/image" Target="../media/image3.svg"/></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Cover5 (Image placeholder)">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9B6A36B0-E1F4-4A6B-BC01-51C4585C105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ext Placeholder 13">
            <a:extLst>
              <a:ext uri="{FF2B5EF4-FFF2-40B4-BE49-F238E27FC236}">
                <a16:creationId xmlns:a16="http://schemas.microsoft.com/office/drawing/2014/main" xmlns="" id="{B83CBA49-BBF9-4CF0-9E0B-FF67BA149660}"/>
              </a:ext>
            </a:extLst>
          </p:cNvPr>
          <p:cNvSpPr>
            <a:spLocks noGrp="1"/>
          </p:cNvSpPr>
          <p:nvPr>
            <p:ph type="body" sz="quarter" idx="11" hasCustomPrompt="1"/>
          </p:nvPr>
        </p:nvSpPr>
        <p:spPr>
          <a:xfrm>
            <a:off x="413530" y="5646094"/>
            <a:ext cx="4103688" cy="863600"/>
          </a:xfrm>
        </p:spPr>
        <p:txBody>
          <a:bodyPr lIns="0" tIns="0" rIns="0" bIns="0" anchor="b">
            <a:normAutofit/>
          </a:bodyPr>
          <a:lstStyle>
            <a:lvl1pPr algn="l">
              <a:lnSpc>
                <a:spcPts val="2400"/>
              </a:lnSpc>
              <a:defRPr sz="2000">
                <a:solidFill>
                  <a:schemeClr val="accent3"/>
                </a:solidFill>
              </a:defRPr>
            </a:lvl1pPr>
            <a:lvl2pPr>
              <a:defRPr sz="2400">
                <a:solidFill>
                  <a:srgbClr val="0070AD"/>
                </a:solidFill>
              </a:defRPr>
            </a:lvl2pPr>
          </a:lstStyle>
          <a:p>
            <a:pPr lvl="0"/>
            <a:r>
              <a:rPr lang="en-US" dirty="0"/>
              <a:t>Click to insert title</a:t>
            </a:r>
            <a:endParaRPr lang="pt-PT" dirty="0"/>
          </a:p>
        </p:txBody>
      </p:sp>
      <p:pic>
        <p:nvPicPr>
          <p:cNvPr id="5"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443548" y="404814"/>
            <a:ext cx="2251392" cy="502292"/>
          </a:xfrm>
          <a:prstGeom prst="rect">
            <a:avLst/>
          </a:prstGeom>
        </p:spPr>
      </p:pic>
      <p:sp>
        <p:nvSpPr>
          <p:cNvPr id="25" name="Text Placeholder 13">
            <a:extLst>
              <a:ext uri="{FF2B5EF4-FFF2-40B4-BE49-F238E27FC236}">
                <a16:creationId xmlns:a16="http://schemas.microsoft.com/office/drawing/2014/main" xmlns="" id="{32BE4199-D91A-495C-B5D9-D40EC0048893}"/>
              </a:ext>
            </a:extLst>
          </p:cNvPr>
          <p:cNvSpPr>
            <a:spLocks noGrp="1"/>
          </p:cNvSpPr>
          <p:nvPr>
            <p:ph type="body" sz="quarter" idx="12" hasCustomPrompt="1"/>
          </p:nvPr>
        </p:nvSpPr>
        <p:spPr>
          <a:xfrm>
            <a:off x="7680325" y="6225540"/>
            <a:ext cx="4103688" cy="381000"/>
          </a:xfrm>
        </p:spPr>
        <p:txBody>
          <a:bodyPr lIns="0" tIns="0" rIns="0" bIns="0" anchor="t">
            <a:normAutofit/>
          </a:bodyPr>
          <a:lstStyle>
            <a:lvl1pPr algn="r">
              <a:lnSpc>
                <a:spcPts val="1800"/>
              </a:lnSpc>
              <a:defRPr sz="1400">
                <a:solidFill>
                  <a:schemeClr val="accent2"/>
                </a:solidFill>
              </a:defRPr>
            </a:lvl1pPr>
            <a:lvl2pPr>
              <a:defRPr sz="2400">
                <a:solidFill>
                  <a:srgbClr val="0070AD"/>
                </a:solidFill>
              </a:defRPr>
            </a:lvl2pPr>
          </a:lstStyle>
          <a:p>
            <a:pPr lvl="0"/>
            <a:r>
              <a:rPr lang="en-US" dirty="0"/>
              <a:t>Click to insert title</a:t>
            </a:r>
            <a:endParaRPr lang="pt-PT" dirty="0"/>
          </a:p>
        </p:txBody>
      </p:sp>
      <p:pic>
        <p:nvPicPr>
          <p:cNvPr id="6" name="Picture 5"/>
          <p:cNvPicPr>
            <a:picLocks noChangeAspect="1"/>
          </p:cNvPicPr>
          <p:nvPr userDrawn="1"/>
        </p:nvPicPr>
        <p:blipFill>
          <a:blip r:embed="rId5"/>
          <a:stretch>
            <a:fillRect/>
          </a:stretch>
        </p:blipFill>
        <p:spPr>
          <a:xfrm>
            <a:off x="3224801" y="2609930"/>
            <a:ext cx="3505200" cy="507446"/>
          </a:xfrm>
          <a:prstGeom prst="rect">
            <a:avLst/>
          </a:prstGeom>
        </p:spPr>
      </p:pic>
      <p:pic>
        <p:nvPicPr>
          <p:cNvPr id="7" name="Picture 6"/>
          <p:cNvPicPr>
            <a:picLocks noChangeAspect="1"/>
          </p:cNvPicPr>
          <p:nvPr userDrawn="1"/>
        </p:nvPicPr>
        <p:blipFill>
          <a:blip r:embed="rId6"/>
          <a:stretch>
            <a:fillRect/>
          </a:stretch>
        </p:blipFill>
        <p:spPr>
          <a:xfrm>
            <a:off x="6691901" y="2692203"/>
            <a:ext cx="76200" cy="171450"/>
          </a:xfrm>
          <a:prstGeom prst="rect">
            <a:avLst/>
          </a:prstGeom>
        </p:spPr>
      </p:pic>
    </p:spTree>
    <p:extLst>
      <p:ext uri="{BB962C8B-B14F-4D97-AF65-F5344CB8AC3E}">
        <p14:creationId xmlns:p14="http://schemas.microsoft.com/office/powerpoint/2010/main" val="2481644831"/>
      </p:ext>
    </p:extLst>
  </p:cSld>
  <p:clrMapOvr>
    <a:masterClrMapping/>
  </p:clrMapOvr>
  <p:extLst mod="1">
    <p:ext uri="{DCECCB84-F9BA-43D5-87BE-67443E8EF086}">
      <p15:sldGuideLst xmlns:p15="http://schemas.microsoft.com/office/powerpoint/2012/main">
        <p15:guide id="1" orient="horz" pos="2160">
          <p15:clr>
            <a:srgbClr val="FBAE40"/>
          </p15:clr>
        </p15:guide>
        <p15:guide id="2" pos="4634">
          <p15:clr>
            <a:srgbClr val="FBAE40"/>
          </p15:clr>
        </p15:guide>
        <p15:guide id="3" pos="7219">
          <p15:clr>
            <a:srgbClr val="FBAE40"/>
          </p15:clr>
        </p15:guide>
        <p15:guide id="4" orient="horz" pos="2614">
          <p15:clr>
            <a:srgbClr val="FBAE40"/>
          </p15:clr>
        </p15:guide>
        <p15:guide id="5" orient="horz" pos="3203">
          <p15:clr>
            <a:srgbClr val="FBAE40"/>
          </p15:clr>
        </p15:guide>
        <p15:guide id="6" orient="horz" pos="395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act information">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xmlns="" id="{EC1A94F9-DC7A-4538-8277-70A44CA10105}"/>
              </a:ext>
            </a:extLst>
          </p:cNvPr>
          <p:cNvSpPr>
            <a:spLocks noGrp="1"/>
          </p:cNvSpPr>
          <p:nvPr>
            <p:ph type="pic" sz="quarter" idx="10"/>
          </p:nvPr>
        </p:nvSpPr>
        <p:spPr>
          <a:xfrm>
            <a:off x="624115" y="1903413"/>
            <a:ext cx="1452563" cy="1671637"/>
          </a:xfrm>
          <a:prstGeom prst="rect">
            <a:avLst/>
          </a:prstGeom>
          <a:solidFill>
            <a:srgbClr val="D9D9D9"/>
          </a:solidFill>
        </p:spPr>
        <p:txBody>
          <a:bodyPr anchor="ctr"/>
          <a:lstStyle>
            <a:lvl1pPr algn="ctr">
              <a:defRPr/>
            </a:lvl1pPr>
          </a:lstStyle>
          <a:p>
            <a:endParaRPr lang="pt-PT"/>
          </a:p>
        </p:txBody>
      </p:sp>
      <p:sp>
        <p:nvSpPr>
          <p:cNvPr id="19" name="Picture Placeholder 17">
            <a:extLst>
              <a:ext uri="{FF2B5EF4-FFF2-40B4-BE49-F238E27FC236}">
                <a16:creationId xmlns:a16="http://schemas.microsoft.com/office/drawing/2014/main" xmlns="" id="{74E803A8-AB56-45EC-B2C1-515FBB73BB37}"/>
              </a:ext>
            </a:extLst>
          </p:cNvPr>
          <p:cNvSpPr>
            <a:spLocks noGrp="1"/>
          </p:cNvSpPr>
          <p:nvPr>
            <p:ph type="pic" sz="quarter" idx="11"/>
          </p:nvPr>
        </p:nvSpPr>
        <p:spPr>
          <a:xfrm>
            <a:off x="6455195" y="1903413"/>
            <a:ext cx="1452563" cy="1671637"/>
          </a:xfrm>
          <a:prstGeom prst="rect">
            <a:avLst/>
          </a:prstGeom>
          <a:solidFill>
            <a:srgbClr val="D9D9D9"/>
          </a:solidFill>
        </p:spPr>
        <p:txBody>
          <a:bodyPr anchor="ctr"/>
          <a:lstStyle>
            <a:lvl1pPr algn="ctr">
              <a:defRPr/>
            </a:lvl1pPr>
          </a:lstStyle>
          <a:p>
            <a:endParaRPr lang="pt-PT"/>
          </a:p>
        </p:txBody>
      </p:sp>
      <p:sp>
        <p:nvSpPr>
          <p:cNvPr id="20" name="Picture Placeholder 17">
            <a:extLst>
              <a:ext uri="{FF2B5EF4-FFF2-40B4-BE49-F238E27FC236}">
                <a16:creationId xmlns:a16="http://schemas.microsoft.com/office/drawing/2014/main" xmlns="" id="{9D1BE315-6BE9-4C05-9EDD-2BF1E943154E}"/>
              </a:ext>
            </a:extLst>
          </p:cNvPr>
          <p:cNvSpPr>
            <a:spLocks noGrp="1"/>
          </p:cNvSpPr>
          <p:nvPr>
            <p:ph type="pic" sz="quarter" idx="12"/>
          </p:nvPr>
        </p:nvSpPr>
        <p:spPr>
          <a:xfrm>
            <a:off x="624115" y="4379453"/>
            <a:ext cx="1452563" cy="1671637"/>
          </a:xfrm>
          <a:prstGeom prst="rect">
            <a:avLst/>
          </a:prstGeom>
          <a:solidFill>
            <a:srgbClr val="D9D9D9"/>
          </a:solidFill>
        </p:spPr>
        <p:txBody>
          <a:bodyPr anchor="ctr"/>
          <a:lstStyle>
            <a:lvl1pPr algn="ctr">
              <a:defRPr/>
            </a:lvl1pPr>
          </a:lstStyle>
          <a:p>
            <a:endParaRPr lang="pt-PT"/>
          </a:p>
        </p:txBody>
      </p:sp>
      <p:sp>
        <p:nvSpPr>
          <p:cNvPr id="21" name="Picture Placeholder 17">
            <a:extLst>
              <a:ext uri="{FF2B5EF4-FFF2-40B4-BE49-F238E27FC236}">
                <a16:creationId xmlns:a16="http://schemas.microsoft.com/office/drawing/2014/main" xmlns="" id="{1281E9B6-7C84-4FF5-B198-C8FC0C8924EE}"/>
              </a:ext>
            </a:extLst>
          </p:cNvPr>
          <p:cNvSpPr>
            <a:spLocks noGrp="1"/>
          </p:cNvSpPr>
          <p:nvPr>
            <p:ph type="pic" sz="quarter" idx="13"/>
          </p:nvPr>
        </p:nvSpPr>
        <p:spPr>
          <a:xfrm>
            <a:off x="6455195" y="4379453"/>
            <a:ext cx="1452563" cy="1671637"/>
          </a:xfrm>
          <a:prstGeom prst="rect">
            <a:avLst/>
          </a:prstGeom>
          <a:solidFill>
            <a:srgbClr val="D9D9D9"/>
          </a:solidFill>
        </p:spPr>
        <p:txBody>
          <a:bodyPr anchor="ctr"/>
          <a:lstStyle>
            <a:lvl1pPr algn="ctr">
              <a:defRPr/>
            </a:lvl1pPr>
          </a:lstStyle>
          <a:p>
            <a:endParaRPr lang="pt-PT"/>
          </a:p>
        </p:txBody>
      </p:sp>
      <p:sp>
        <p:nvSpPr>
          <p:cNvPr id="11"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2" hasCustomPrompt="1"/>
          </p:nvPr>
        </p:nvSpPr>
        <p:spPr>
          <a:xfrm>
            <a:off x="2207568"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4" name="Text Placeholder 7">
            <a:extLst>
              <a:ext uri="{FF2B5EF4-FFF2-40B4-BE49-F238E27FC236}">
                <a16:creationId xmlns:a16="http://schemas.microsoft.com/office/drawing/2014/main" xmlns="" id="{9228FC83-C11D-47F2-8BDE-B10D125E5E87}"/>
              </a:ext>
            </a:extLst>
          </p:cNvPr>
          <p:cNvSpPr>
            <a:spLocks noGrp="1"/>
          </p:cNvSpPr>
          <p:nvPr>
            <p:ph type="body" sz="quarter" idx="33" hasCustomPrompt="1"/>
          </p:nvPr>
        </p:nvSpPr>
        <p:spPr>
          <a:xfrm>
            <a:off x="8040043"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7" name="Text Placeholder 7">
            <a:extLst>
              <a:ext uri="{FF2B5EF4-FFF2-40B4-BE49-F238E27FC236}">
                <a16:creationId xmlns:a16="http://schemas.microsoft.com/office/drawing/2014/main" xmlns="" id="{9228FC83-C11D-47F2-8BDE-B10D125E5E87}"/>
              </a:ext>
            </a:extLst>
          </p:cNvPr>
          <p:cNvSpPr>
            <a:spLocks noGrp="1"/>
          </p:cNvSpPr>
          <p:nvPr>
            <p:ph type="body" sz="quarter" idx="34" hasCustomPrompt="1"/>
          </p:nvPr>
        </p:nvSpPr>
        <p:spPr>
          <a:xfrm>
            <a:off x="2207568"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8"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8040043"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cxnSp>
        <p:nvCxnSpPr>
          <p:cNvPr id="22"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3"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Presentation Title | Author | Date</a:t>
            </a:r>
          </a:p>
        </p:txBody>
      </p:sp>
      <p:sp>
        <p:nvSpPr>
          <p:cNvPr id="25"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
        <p:nvSpPr>
          <p:cNvPr id="26" name="Retângulo 43">
            <a:extLst>
              <a:ext uri="{FF2B5EF4-FFF2-40B4-BE49-F238E27FC236}">
                <a16:creationId xmlns:a16="http://schemas.microsoft.com/office/drawing/2014/main" xmlns="" id="{834ADCB4-BFB1-450D-8F6D-64217F4CD92C}"/>
              </a:ext>
            </a:extLst>
          </p:cNvPr>
          <p:cNvSpPr/>
          <p:nvPr userDrawn="1"/>
        </p:nvSpPr>
        <p:spPr>
          <a:xfrm>
            <a:off x="24137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797397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with Shapes - Layout4">
    <p:bg>
      <p:bgRef idx="1001">
        <a:schemeClr val="bg1"/>
      </p:bgRef>
    </p:bg>
    <p:spTree>
      <p:nvGrpSpPr>
        <p:cNvPr id="1" name=""/>
        <p:cNvGrpSpPr/>
        <p:nvPr/>
      </p:nvGrpSpPr>
      <p:grpSpPr>
        <a:xfrm>
          <a:off x="0" y="0"/>
          <a:ext cx="0" cy="0"/>
          <a:chOff x="0" y="0"/>
          <a:chExt cx="0" cy="0"/>
        </a:xfrm>
      </p:grpSpPr>
      <p:sp>
        <p:nvSpPr>
          <p:cNvPr id="33" name="Freeform 57"/>
          <p:cNvSpPr>
            <a:spLocks/>
          </p:cNvSpPr>
          <p:nvPr userDrawn="1"/>
        </p:nvSpPr>
        <p:spPr bwMode="auto">
          <a:xfrm rot="360323" flipH="1">
            <a:off x="-371590" y="-778275"/>
            <a:ext cx="10918306" cy="7860920"/>
          </a:xfrm>
          <a:custGeom>
            <a:avLst/>
            <a:gdLst>
              <a:gd name="T0" fmla="*/ 718 w 718"/>
              <a:gd name="T1" fmla="*/ 281 h 517"/>
              <a:gd name="T2" fmla="*/ 513 w 718"/>
              <a:gd name="T3" fmla="*/ 474 h 517"/>
              <a:gd name="T4" fmla="*/ 403 w 718"/>
              <a:gd name="T5" fmla="*/ 0 h 517"/>
              <a:gd name="T6" fmla="*/ 718 w 718"/>
              <a:gd name="T7" fmla="*/ 0 h 517"/>
              <a:gd name="T8" fmla="*/ 718 w 718"/>
              <a:gd name="T9" fmla="*/ 281 h 517"/>
            </a:gdLst>
            <a:ahLst/>
            <a:cxnLst>
              <a:cxn ang="0">
                <a:pos x="T0" y="T1"/>
              </a:cxn>
              <a:cxn ang="0">
                <a:pos x="T2" y="T3"/>
              </a:cxn>
              <a:cxn ang="0">
                <a:pos x="T4" y="T5"/>
              </a:cxn>
              <a:cxn ang="0">
                <a:pos x="T6" y="T7"/>
              </a:cxn>
              <a:cxn ang="0">
                <a:pos x="T8" y="T9"/>
              </a:cxn>
            </a:cxnLst>
            <a:rect l="0" t="0" r="r" b="b"/>
            <a:pathLst>
              <a:path w="718" h="517">
                <a:moveTo>
                  <a:pt x="718" y="281"/>
                </a:moveTo>
                <a:cubicBezTo>
                  <a:pt x="718" y="281"/>
                  <a:pt x="654" y="517"/>
                  <a:pt x="513" y="474"/>
                </a:cubicBezTo>
                <a:cubicBezTo>
                  <a:pt x="555" y="320"/>
                  <a:pt x="0" y="325"/>
                  <a:pt x="403" y="0"/>
                </a:cubicBezTo>
                <a:cubicBezTo>
                  <a:pt x="718" y="0"/>
                  <a:pt x="718" y="0"/>
                  <a:pt x="718" y="0"/>
                </a:cubicBezTo>
                <a:lnTo>
                  <a:pt x="718" y="281"/>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Text Placeholder 7">
            <a:extLst>
              <a:ext uri="{FF2B5EF4-FFF2-40B4-BE49-F238E27FC236}">
                <a16:creationId xmlns:a16="http://schemas.microsoft.com/office/drawing/2014/main" xmlns="" id="{F44B07A7-FBF2-491D-B0F6-7A5448F53F32}"/>
              </a:ext>
            </a:extLst>
          </p:cNvPr>
          <p:cNvSpPr>
            <a:spLocks noGrp="1"/>
          </p:cNvSpPr>
          <p:nvPr>
            <p:ph type="body" sz="quarter" idx="35" hasCustomPrompt="1"/>
          </p:nvPr>
        </p:nvSpPr>
        <p:spPr>
          <a:xfrm>
            <a:off x="407988" y="2439343"/>
            <a:ext cx="4940178" cy="1008112"/>
          </a:xfrm>
          <a:prstGeom prst="rect">
            <a:avLst/>
          </a:prstGeom>
        </p:spPr>
        <p:txBody>
          <a:bodyPr anchor="t">
            <a:noAutofit/>
          </a:bodyPr>
          <a:lstStyle>
            <a:lvl1pPr algn="l">
              <a:lnSpc>
                <a:spcPts val="1800"/>
              </a:lnSpc>
              <a:spcAft>
                <a:spcPts val="600"/>
              </a:spcAft>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0" name="Text Placeholder 7">
            <a:extLst>
              <a:ext uri="{FF2B5EF4-FFF2-40B4-BE49-F238E27FC236}">
                <a16:creationId xmlns:a16="http://schemas.microsoft.com/office/drawing/2014/main" xmlns="" id="{6956FD36-565A-4468-BCC4-CB7785266950}"/>
              </a:ext>
            </a:extLst>
          </p:cNvPr>
          <p:cNvSpPr>
            <a:spLocks noGrp="1"/>
          </p:cNvSpPr>
          <p:nvPr>
            <p:ph type="body" sz="quarter" idx="36" hasCustomPrompt="1"/>
          </p:nvPr>
        </p:nvSpPr>
        <p:spPr>
          <a:xfrm>
            <a:off x="7896200" y="140492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1" name="Text Placeholder 7">
            <a:extLst>
              <a:ext uri="{FF2B5EF4-FFF2-40B4-BE49-F238E27FC236}">
                <a16:creationId xmlns:a16="http://schemas.microsoft.com/office/drawing/2014/main" xmlns="" id="{16278310-82AA-4E47-A510-E54DC245FB2B}"/>
              </a:ext>
            </a:extLst>
          </p:cNvPr>
          <p:cNvSpPr>
            <a:spLocks noGrp="1"/>
          </p:cNvSpPr>
          <p:nvPr>
            <p:ph type="body" sz="quarter" idx="37" hasCustomPrompt="1"/>
          </p:nvPr>
        </p:nvSpPr>
        <p:spPr>
          <a:xfrm>
            <a:off x="7896200" y="5918247"/>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2" name="Text Placeholder 7">
            <a:extLst>
              <a:ext uri="{FF2B5EF4-FFF2-40B4-BE49-F238E27FC236}">
                <a16:creationId xmlns:a16="http://schemas.microsoft.com/office/drawing/2014/main" xmlns="" id="{ABF327CC-2917-45F5-82B2-75A9F742E63A}"/>
              </a:ext>
            </a:extLst>
          </p:cNvPr>
          <p:cNvSpPr>
            <a:spLocks noGrp="1"/>
          </p:cNvSpPr>
          <p:nvPr>
            <p:ph type="body" sz="quarter" idx="38" hasCustomPrompt="1"/>
          </p:nvPr>
        </p:nvSpPr>
        <p:spPr>
          <a:xfrm>
            <a:off x="7896200" y="501558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3" name="Text Placeholder 7">
            <a:extLst>
              <a:ext uri="{FF2B5EF4-FFF2-40B4-BE49-F238E27FC236}">
                <a16:creationId xmlns:a16="http://schemas.microsoft.com/office/drawing/2014/main" xmlns="" id="{169195DA-4761-45A5-B68F-E20845F04F0C}"/>
              </a:ext>
            </a:extLst>
          </p:cNvPr>
          <p:cNvSpPr>
            <a:spLocks noGrp="1"/>
          </p:cNvSpPr>
          <p:nvPr>
            <p:ph type="body" sz="quarter" idx="39" hasCustomPrompt="1"/>
          </p:nvPr>
        </p:nvSpPr>
        <p:spPr>
          <a:xfrm>
            <a:off x="7896200" y="4112916"/>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4" name="Text Placeholder 7">
            <a:extLst>
              <a:ext uri="{FF2B5EF4-FFF2-40B4-BE49-F238E27FC236}">
                <a16:creationId xmlns:a16="http://schemas.microsoft.com/office/drawing/2014/main" xmlns="" id="{343313FC-7C2A-4C39-A322-E5328A14AED9}"/>
              </a:ext>
            </a:extLst>
          </p:cNvPr>
          <p:cNvSpPr>
            <a:spLocks noGrp="1"/>
          </p:cNvSpPr>
          <p:nvPr>
            <p:ph type="body" sz="quarter" idx="40" hasCustomPrompt="1"/>
          </p:nvPr>
        </p:nvSpPr>
        <p:spPr>
          <a:xfrm>
            <a:off x="7896200" y="321025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5" name="Text Placeholder 7">
            <a:extLst>
              <a:ext uri="{FF2B5EF4-FFF2-40B4-BE49-F238E27FC236}">
                <a16:creationId xmlns:a16="http://schemas.microsoft.com/office/drawing/2014/main" xmlns="" id="{C9E896F1-84B5-4E7A-BD88-FFAFED8559EB}"/>
              </a:ext>
            </a:extLst>
          </p:cNvPr>
          <p:cNvSpPr>
            <a:spLocks noGrp="1"/>
          </p:cNvSpPr>
          <p:nvPr>
            <p:ph type="body" sz="quarter" idx="41" hasCustomPrompt="1"/>
          </p:nvPr>
        </p:nvSpPr>
        <p:spPr>
          <a:xfrm>
            <a:off x="7896200" y="2307586"/>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1"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1447298"/>
            <a:ext cx="5471988"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cxnSp>
        <p:nvCxnSpPr>
          <p:cNvPr id="16"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7"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n-lt"/>
                <a:ea typeface="+mn-ea"/>
                <a:cs typeface="Arial" panose="020B0604020202020204" pitchFamily="34" charset="0"/>
              </a:rPr>
              <a:t>Risk Management| Ritwik Das | March 5, 2018</a:t>
            </a:r>
          </a:p>
        </p:txBody>
      </p:sp>
      <p:sp>
        <p:nvSpPr>
          <p:cNvPr id="18"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
        <p:nvSpPr>
          <p:cNvPr id="26" name="Retângulo 43">
            <a:extLst>
              <a:ext uri="{FF2B5EF4-FFF2-40B4-BE49-F238E27FC236}">
                <a16:creationId xmlns:a16="http://schemas.microsoft.com/office/drawing/2014/main" xmlns="" id="{834ADCB4-BFB1-450D-8F6D-64217F4CD92C}"/>
              </a:ext>
            </a:extLst>
          </p:cNvPr>
          <p:cNvSpPr/>
          <p:nvPr userDrawn="1"/>
        </p:nvSpPr>
        <p:spPr>
          <a:xfrm>
            <a:off x="3352800" y="6541337"/>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606356751"/>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with Shapes - Layout5">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C50C01FB-E2BF-4470-A153-6F7BF3CCF3F9}"/>
              </a:ext>
            </a:extLst>
          </p:cNvPr>
          <p:cNvSpPr/>
          <p:nvPr userDrawn="1"/>
        </p:nvSpPr>
        <p:spPr>
          <a:xfrm>
            <a:off x="0" y="4437112"/>
            <a:ext cx="12192000" cy="2420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5" name="Freeform 73"/>
          <p:cNvSpPr>
            <a:spLocks/>
          </p:cNvSpPr>
          <p:nvPr userDrawn="1"/>
        </p:nvSpPr>
        <p:spPr bwMode="auto">
          <a:xfrm rot="13500000">
            <a:off x="10082250" y="-388249"/>
            <a:ext cx="5894924" cy="5805538"/>
          </a:xfrm>
          <a:custGeom>
            <a:avLst/>
            <a:gdLst>
              <a:gd name="T0" fmla="*/ 527 w 527"/>
              <a:gd name="T1" fmla="*/ 232 h 519"/>
              <a:gd name="T2" fmla="*/ 132 w 527"/>
              <a:gd name="T3" fmla="*/ 53 h 519"/>
              <a:gd name="T4" fmla="*/ 29 w 527"/>
              <a:gd name="T5" fmla="*/ 254 h 519"/>
              <a:gd name="T6" fmla="*/ 375 w 527"/>
              <a:gd name="T7" fmla="*/ 456 h 519"/>
              <a:gd name="T8" fmla="*/ 377 w 527"/>
              <a:gd name="T9" fmla="*/ 519 h 519"/>
              <a:gd name="T10" fmla="*/ 411 w 527"/>
              <a:gd name="T11" fmla="*/ 519 h 519"/>
              <a:gd name="T12" fmla="*/ 527 w 527"/>
              <a:gd name="T13" fmla="*/ 232 h 519"/>
            </a:gdLst>
            <a:ahLst/>
            <a:cxnLst>
              <a:cxn ang="0">
                <a:pos x="T0" y="T1"/>
              </a:cxn>
              <a:cxn ang="0">
                <a:pos x="T2" y="T3"/>
              </a:cxn>
              <a:cxn ang="0">
                <a:pos x="T4" y="T5"/>
              </a:cxn>
              <a:cxn ang="0">
                <a:pos x="T6" y="T7"/>
              </a:cxn>
              <a:cxn ang="0">
                <a:pos x="T8" y="T9"/>
              </a:cxn>
              <a:cxn ang="0">
                <a:pos x="T10" y="T11"/>
              </a:cxn>
              <a:cxn ang="0">
                <a:pos x="T12" y="T13"/>
              </a:cxn>
            </a:cxnLst>
            <a:rect l="0" t="0" r="r" b="b"/>
            <a:pathLst>
              <a:path w="527" h="519">
                <a:moveTo>
                  <a:pt x="527" y="232"/>
                </a:moveTo>
                <a:cubicBezTo>
                  <a:pt x="428" y="195"/>
                  <a:pt x="294" y="0"/>
                  <a:pt x="132" y="53"/>
                </a:cubicBezTo>
                <a:cubicBezTo>
                  <a:pt x="40" y="84"/>
                  <a:pt x="0" y="183"/>
                  <a:pt x="29" y="254"/>
                </a:cubicBezTo>
                <a:cubicBezTo>
                  <a:pt x="96" y="420"/>
                  <a:pt x="335" y="344"/>
                  <a:pt x="375" y="456"/>
                </a:cubicBezTo>
                <a:cubicBezTo>
                  <a:pt x="384" y="483"/>
                  <a:pt x="383" y="503"/>
                  <a:pt x="377" y="519"/>
                </a:cubicBezTo>
                <a:cubicBezTo>
                  <a:pt x="411" y="519"/>
                  <a:pt x="411" y="519"/>
                  <a:pt x="411" y="519"/>
                </a:cubicBezTo>
                <a:cubicBezTo>
                  <a:pt x="487" y="453"/>
                  <a:pt x="522" y="345"/>
                  <a:pt x="527" y="232"/>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Text Placeholder 7">
            <a:extLst>
              <a:ext uri="{FF2B5EF4-FFF2-40B4-BE49-F238E27FC236}">
                <a16:creationId xmlns:a16="http://schemas.microsoft.com/office/drawing/2014/main" xmlns="" id="{A4F8F9B7-22AF-440B-AF0A-78B650932C21}"/>
              </a:ext>
            </a:extLst>
          </p:cNvPr>
          <p:cNvSpPr>
            <a:spLocks noGrp="1"/>
          </p:cNvSpPr>
          <p:nvPr>
            <p:ph type="body" sz="quarter" idx="32" hasCustomPrompt="1"/>
          </p:nvPr>
        </p:nvSpPr>
        <p:spPr>
          <a:xfrm>
            <a:off x="407988" y="1700808"/>
            <a:ext cx="5832475" cy="432048"/>
          </a:xfrm>
          <a:prstGeom prst="rect">
            <a:avLst/>
          </a:prstGeom>
        </p:spPr>
        <p:txBody>
          <a:bodyPr anchor="ctr">
            <a:noAutofit/>
          </a:bodyPr>
          <a:lstStyle>
            <a:lvl1pPr>
              <a:lnSpc>
                <a:spcPts val="2200"/>
              </a:lnSpc>
              <a:spcAft>
                <a:spcPts val="0"/>
              </a:spcAft>
              <a:defRPr sz="1800">
                <a:solidFill>
                  <a:srgbClr val="12ABDB"/>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title</a:t>
            </a:r>
          </a:p>
        </p:txBody>
      </p:sp>
      <p:sp>
        <p:nvSpPr>
          <p:cNvPr id="40" name="Text Placeholder 7">
            <a:extLst>
              <a:ext uri="{FF2B5EF4-FFF2-40B4-BE49-F238E27FC236}">
                <a16:creationId xmlns:a16="http://schemas.microsoft.com/office/drawing/2014/main" xmlns="" id="{6343BDF6-D0DB-4726-8EA9-DA3DE0DFDE11}"/>
              </a:ext>
            </a:extLst>
          </p:cNvPr>
          <p:cNvSpPr>
            <a:spLocks noGrp="1"/>
          </p:cNvSpPr>
          <p:nvPr>
            <p:ph type="body" sz="quarter" idx="35" hasCustomPrompt="1"/>
          </p:nvPr>
        </p:nvSpPr>
        <p:spPr>
          <a:xfrm>
            <a:off x="618009"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1" name="Text Placeholder 7">
            <a:extLst>
              <a:ext uri="{FF2B5EF4-FFF2-40B4-BE49-F238E27FC236}">
                <a16:creationId xmlns:a16="http://schemas.microsoft.com/office/drawing/2014/main" xmlns="" id="{3B423489-C448-4223-A3F1-FAB0DF95C7E0}"/>
              </a:ext>
            </a:extLst>
          </p:cNvPr>
          <p:cNvSpPr>
            <a:spLocks noGrp="1"/>
          </p:cNvSpPr>
          <p:nvPr>
            <p:ph type="body" sz="quarter" idx="36" hasCustomPrompt="1"/>
          </p:nvPr>
        </p:nvSpPr>
        <p:spPr>
          <a:xfrm>
            <a:off x="2511156"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2" name="Text Placeholder 7">
            <a:extLst>
              <a:ext uri="{FF2B5EF4-FFF2-40B4-BE49-F238E27FC236}">
                <a16:creationId xmlns:a16="http://schemas.microsoft.com/office/drawing/2014/main" xmlns="" id="{415D3B99-29BD-4D4A-BD25-28628B5AD295}"/>
              </a:ext>
            </a:extLst>
          </p:cNvPr>
          <p:cNvSpPr>
            <a:spLocks noGrp="1"/>
          </p:cNvSpPr>
          <p:nvPr>
            <p:ph type="body" sz="quarter" idx="37" hasCustomPrompt="1"/>
          </p:nvPr>
        </p:nvSpPr>
        <p:spPr>
          <a:xfrm>
            <a:off x="4404303"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3" name="Text Placeholder 7">
            <a:extLst>
              <a:ext uri="{FF2B5EF4-FFF2-40B4-BE49-F238E27FC236}">
                <a16:creationId xmlns:a16="http://schemas.microsoft.com/office/drawing/2014/main" xmlns="" id="{FB92CCBF-AD9B-4B1F-81E0-1F58CD476991}"/>
              </a:ext>
            </a:extLst>
          </p:cNvPr>
          <p:cNvSpPr>
            <a:spLocks noGrp="1"/>
          </p:cNvSpPr>
          <p:nvPr>
            <p:ph type="body" sz="quarter" idx="38" hasCustomPrompt="1"/>
          </p:nvPr>
        </p:nvSpPr>
        <p:spPr>
          <a:xfrm>
            <a:off x="6297450"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4" name="Text Placeholder 7">
            <a:extLst>
              <a:ext uri="{FF2B5EF4-FFF2-40B4-BE49-F238E27FC236}">
                <a16:creationId xmlns:a16="http://schemas.microsoft.com/office/drawing/2014/main" xmlns="" id="{429263E9-C628-4DAE-AAF4-D4C456E5A7F2}"/>
              </a:ext>
            </a:extLst>
          </p:cNvPr>
          <p:cNvSpPr>
            <a:spLocks noGrp="1"/>
          </p:cNvSpPr>
          <p:nvPr>
            <p:ph type="body" sz="quarter" idx="39" hasCustomPrompt="1"/>
          </p:nvPr>
        </p:nvSpPr>
        <p:spPr>
          <a:xfrm>
            <a:off x="8190597"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5" name="Text Placeholder 7">
            <a:extLst>
              <a:ext uri="{FF2B5EF4-FFF2-40B4-BE49-F238E27FC236}">
                <a16:creationId xmlns:a16="http://schemas.microsoft.com/office/drawing/2014/main" xmlns="" id="{266B7D82-19EF-4C8A-8D75-AEA2758E426F}"/>
              </a:ext>
            </a:extLst>
          </p:cNvPr>
          <p:cNvSpPr>
            <a:spLocks noGrp="1"/>
          </p:cNvSpPr>
          <p:nvPr>
            <p:ph type="body" sz="quarter" idx="40"/>
          </p:nvPr>
        </p:nvSpPr>
        <p:spPr>
          <a:xfrm>
            <a:off x="10083744" y="5585038"/>
            <a:ext cx="1692449" cy="432048"/>
          </a:xfrm>
          <a:prstGeom prst="rect">
            <a:avLst/>
          </a:prstGeom>
        </p:spPr>
        <p:txBody>
          <a:bodyPr anchor="ctr">
            <a:noAutofit/>
          </a:bodyPr>
          <a:lstStyle>
            <a:lvl1pPr algn="r">
              <a:lnSpc>
                <a:spcPts val="1600"/>
              </a:lnSpc>
              <a:defRPr sz="1400" b="1">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Edit Master text styles</a:t>
            </a:r>
          </a:p>
        </p:txBody>
      </p:sp>
      <p:sp>
        <p:nvSpPr>
          <p:cNvPr id="15"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0" name="Text Placeholder 7">
            <a:extLst>
              <a:ext uri="{FF2B5EF4-FFF2-40B4-BE49-F238E27FC236}">
                <a16:creationId xmlns:a16="http://schemas.microsoft.com/office/drawing/2014/main" xmlns="" id="{9228FC83-C11D-47F2-8BDE-B10D125E5E87}"/>
              </a:ext>
            </a:extLst>
          </p:cNvPr>
          <p:cNvSpPr>
            <a:spLocks noGrp="1"/>
          </p:cNvSpPr>
          <p:nvPr>
            <p:ph type="body" sz="quarter" idx="41" hasCustomPrompt="1"/>
          </p:nvPr>
        </p:nvSpPr>
        <p:spPr>
          <a:xfrm>
            <a:off x="426488"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7">
            <a:extLst>
              <a:ext uri="{FF2B5EF4-FFF2-40B4-BE49-F238E27FC236}">
                <a16:creationId xmlns:a16="http://schemas.microsoft.com/office/drawing/2014/main" xmlns="" id="{9228FC83-C11D-47F2-8BDE-B10D125E5E87}"/>
              </a:ext>
            </a:extLst>
          </p:cNvPr>
          <p:cNvSpPr>
            <a:spLocks noGrp="1"/>
          </p:cNvSpPr>
          <p:nvPr>
            <p:ph type="body" sz="quarter" idx="42" hasCustomPrompt="1"/>
          </p:nvPr>
        </p:nvSpPr>
        <p:spPr>
          <a:xfrm>
            <a:off x="3860688"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2" name="Text Placeholder 7">
            <a:extLst>
              <a:ext uri="{FF2B5EF4-FFF2-40B4-BE49-F238E27FC236}">
                <a16:creationId xmlns:a16="http://schemas.microsoft.com/office/drawing/2014/main" xmlns="" id="{9228FC83-C11D-47F2-8BDE-B10D125E5E87}"/>
              </a:ext>
            </a:extLst>
          </p:cNvPr>
          <p:cNvSpPr>
            <a:spLocks noGrp="1"/>
          </p:cNvSpPr>
          <p:nvPr>
            <p:ph type="body" sz="quarter" idx="43" hasCustomPrompt="1"/>
          </p:nvPr>
        </p:nvSpPr>
        <p:spPr>
          <a:xfrm>
            <a:off x="7294887"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cxnSp>
        <p:nvCxnSpPr>
          <p:cNvPr id="24" name="Straight Connector 23">
            <a:extLst>
              <a:ext uri="{FF2B5EF4-FFF2-40B4-BE49-F238E27FC236}">
                <a16:creationId xmlns:a16="http://schemas.microsoft.com/office/drawing/2014/main" xmlns="" id="{0FF5023A-0693-40EF-A144-6A5D8AD8789F}"/>
              </a:ext>
            </a:extLst>
          </p:cNvPr>
          <p:cNvCxnSpPr>
            <a:cxnSpLocks/>
          </p:cNvCxnSpPr>
          <p:nvPr userDrawn="1"/>
        </p:nvCxnSpPr>
        <p:spPr>
          <a:xfrm>
            <a:off x="407988" y="2235647"/>
            <a:ext cx="10036131" cy="0"/>
          </a:xfrm>
          <a:prstGeom prst="line">
            <a:avLst/>
          </a:prstGeom>
          <a:solidFill>
            <a:schemeClr val="tx1"/>
          </a:solidFill>
          <a:ln w="47625" cap="flat">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46"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47"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Presentation Title | Author | Date</a:t>
            </a:r>
          </a:p>
        </p:txBody>
      </p:sp>
      <p:sp>
        <p:nvSpPr>
          <p:cNvPr id="48"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
        <p:nvSpPr>
          <p:cNvPr id="49" name="Retângulo 43">
            <a:extLst>
              <a:ext uri="{FF2B5EF4-FFF2-40B4-BE49-F238E27FC236}">
                <a16:creationId xmlns:a16="http://schemas.microsoft.com/office/drawing/2014/main" xmlns="" id="{834ADCB4-BFB1-450D-8F6D-64217F4CD92C}"/>
              </a:ext>
            </a:extLst>
          </p:cNvPr>
          <p:cNvSpPr/>
          <p:nvPr userDrawn="1"/>
        </p:nvSpPr>
        <p:spPr>
          <a:xfrm>
            <a:off x="24137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pic>
        <p:nvPicPr>
          <p:cNvPr id="23" name="Graphic 22">
            <a:extLst>
              <a:ext uri="{FF2B5EF4-FFF2-40B4-BE49-F238E27FC236}">
                <a16:creationId xmlns:a16="http://schemas.microsoft.com/office/drawing/2014/main" xmlns="" id="{1FFC043B-FCF3-4278-BA70-132D546E181C}"/>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2745450993"/>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rganization Chart">
    <p:bg>
      <p:bgRef idx="1001">
        <a:schemeClr val="bg1"/>
      </p:bgRef>
    </p:bg>
    <p:spTree>
      <p:nvGrpSpPr>
        <p:cNvPr id="1" name=""/>
        <p:cNvGrpSpPr/>
        <p:nvPr/>
      </p:nvGrpSpPr>
      <p:grpSpPr>
        <a:xfrm>
          <a:off x="0" y="0"/>
          <a:ext cx="0" cy="0"/>
          <a:chOff x="0" y="0"/>
          <a:chExt cx="0" cy="0"/>
        </a:xfrm>
      </p:grpSpPr>
      <p:sp>
        <p:nvSpPr>
          <p:cNvPr id="42" name="Text Placeholder 7">
            <a:extLst>
              <a:ext uri="{FF2B5EF4-FFF2-40B4-BE49-F238E27FC236}">
                <a16:creationId xmlns:a16="http://schemas.microsoft.com/office/drawing/2014/main" xmlns="" id="{5889F4BD-9B8F-420C-96FD-C732EE0EE6BD}"/>
              </a:ext>
            </a:extLst>
          </p:cNvPr>
          <p:cNvSpPr>
            <a:spLocks noGrp="1"/>
          </p:cNvSpPr>
          <p:nvPr>
            <p:ph type="body" sz="quarter" idx="38" hasCustomPrompt="1"/>
          </p:nvPr>
        </p:nvSpPr>
        <p:spPr>
          <a:xfrm>
            <a:off x="666750" y="5733255"/>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3" name="Text Placeholder 7">
            <a:extLst>
              <a:ext uri="{FF2B5EF4-FFF2-40B4-BE49-F238E27FC236}">
                <a16:creationId xmlns:a16="http://schemas.microsoft.com/office/drawing/2014/main" xmlns="" id="{E26F6CC5-0FBD-4B39-8067-DA4CA3D08DF5}"/>
              </a:ext>
            </a:extLst>
          </p:cNvPr>
          <p:cNvSpPr>
            <a:spLocks noGrp="1"/>
          </p:cNvSpPr>
          <p:nvPr>
            <p:ph type="body" sz="quarter" idx="39" hasCustomPrompt="1"/>
          </p:nvPr>
        </p:nvSpPr>
        <p:spPr>
          <a:xfrm>
            <a:off x="2794164" y="5737641"/>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4" name="Text Placeholder 7">
            <a:extLst>
              <a:ext uri="{FF2B5EF4-FFF2-40B4-BE49-F238E27FC236}">
                <a16:creationId xmlns:a16="http://schemas.microsoft.com/office/drawing/2014/main" xmlns="" id="{6D83DCD9-FC24-4ACE-8B52-269E78EA5154}"/>
              </a:ext>
            </a:extLst>
          </p:cNvPr>
          <p:cNvSpPr>
            <a:spLocks noGrp="1"/>
          </p:cNvSpPr>
          <p:nvPr>
            <p:ph type="body" sz="quarter" idx="40" hasCustomPrompt="1"/>
          </p:nvPr>
        </p:nvSpPr>
        <p:spPr>
          <a:xfrm>
            <a:off x="4927473" y="5737641"/>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5" name="Text Placeholder 7">
            <a:extLst>
              <a:ext uri="{FF2B5EF4-FFF2-40B4-BE49-F238E27FC236}">
                <a16:creationId xmlns:a16="http://schemas.microsoft.com/office/drawing/2014/main" xmlns="" id="{75441542-8C67-4120-B77E-FF0148E22F4B}"/>
              </a:ext>
            </a:extLst>
          </p:cNvPr>
          <p:cNvSpPr>
            <a:spLocks noGrp="1"/>
          </p:cNvSpPr>
          <p:nvPr>
            <p:ph type="body" sz="quarter" idx="41" hasCustomPrompt="1"/>
          </p:nvPr>
        </p:nvSpPr>
        <p:spPr>
          <a:xfrm>
            <a:off x="7060200" y="5733156"/>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6" name="Text Placeholder 7">
            <a:extLst>
              <a:ext uri="{FF2B5EF4-FFF2-40B4-BE49-F238E27FC236}">
                <a16:creationId xmlns:a16="http://schemas.microsoft.com/office/drawing/2014/main" xmlns="" id="{B4323275-6F19-499D-9A1B-2C56B8029E99}"/>
              </a:ext>
            </a:extLst>
          </p:cNvPr>
          <p:cNvSpPr>
            <a:spLocks noGrp="1"/>
          </p:cNvSpPr>
          <p:nvPr>
            <p:ph type="body" sz="quarter" idx="42" hasCustomPrompt="1"/>
          </p:nvPr>
        </p:nvSpPr>
        <p:spPr>
          <a:xfrm>
            <a:off x="9192926" y="5733156"/>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9" name="Text Placeholder 7">
            <a:extLst>
              <a:ext uri="{FF2B5EF4-FFF2-40B4-BE49-F238E27FC236}">
                <a16:creationId xmlns:a16="http://schemas.microsoft.com/office/drawing/2014/main" xmlns="" id="{5AAEF36F-2753-4DC6-898C-49B56113E4F4}"/>
              </a:ext>
            </a:extLst>
          </p:cNvPr>
          <p:cNvSpPr>
            <a:spLocks noGrp="1"/>
          </p:cNvSpPr>
          <p:nvPr>
            <p:ph type="body" sz="quarter" idx="37" hasCustomPrompt="1"/>
          </p:nvPr>
        </p:nvSpPr>
        <p:spPr>
          <a:xfrm>
            <a:off x="3647728" y="1958081"/>
            <a:ext cx="1440160" cy="1152128"/>
          </a:xfrm>
          <a:prstGeom prst="rect">
            <a:avLst/>
          </a:prstGeom>
          <a:solidFill>
            <a:schemeClr val="accent3"/>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37" name="Text Placeholder 7">
            <a:extLst>
              <a:ext uri="{FF2B5EF4-FFF2-40B4-BE49-F238E27FC236}">
                <a16:creationId xmlns:a16="http://schemas.microsoft.com/office/drawing/2014/main" xmlns="" id="{AD94FF36-F4B8-4ED6-BB44-FDBFDBFA2A1C}"/>
              </a:ext>
            </a:extLst>
          </p:cNvPr>
          <p:cNvSpPr>
            <a:spLocks noGrp="1"/>
          </p:cNvSpPr>
          <p:nvPr>
            <p:ph type="body" sz="quarter" idx="35" hasCustomPrompt="1"/>
          </p:nvPr>
        </p:nvSpPr>
        <p:spPr>
          <a:xfrm>
            <a:off x="6384032" y="3428999"/>
            <a:ext cx="1440160" cy="1152128"/>
          </a:xfrm>
          <a:prstGeom prst="rect">
            <a:avLst/>
          </a:prstGeom>
          <a:solidFill>
            <a:schemeClr val="accent5"/>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8" name="Rectangle 7">
            <a:extLst>
              <a:ext uri="{FF2B5EF4-FFF2-40B4-BE49-F238E27FC236}">
                <a16:creationId xmlns:a16="http://schemas.microsoft.com/office/drawing/2014/main" xmlns="" id="{404E50B0-1D58-4F15-A351-E3515806816D}"/>
              </a:ext>
            </a:extLst>
          </p:cNvPr>
          <p:cNvSpPr/>
          <p:nvPr/>
        </p:nvSpPr>
        <p:spPr>
          <a:xfrm>
            <a:off x="3589947" y="1916832"/>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2" name="Rectangle 11">
            <a:extLst>
              <a:ext uri="{FF2B5EF4-FFF2-40B4-BE49-F238E27FC236}">
                <a16:creationId xmlns:a16="http://schemas.microsoft.com/office/drawing/2014/main" xmlns="" id="{AE59D603-4EF9-47FC-B148-3573A831D791}"/>
              </a:ext>
            </a:extLst>
          </p:cNvPr>
          <p:cNvSpPr/>
          <p:nvPr/>
        </p:nvSpPr>
        <p:spPr>
          <a:xfrm>
            <a:off x="6337816" y="33893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6" name="Rectangle 15">
            <a:extLst>
              <a:ext uri="{FF2B5EF4-FFF2-40B4-BE49-F238E27FC236}">
                <a16:creationId xmlns:a16="http://schemas.microsoft.com/office/drawing/2014/main" xmlns="" id="{58AC5158-E8A1-44A7-8617-AC56F0DD1719}"/>
              </a:ext>
            </a:extLst>
          </p:cNvPr>
          <p:cNvSpPr/>
          <p:nvPr/>
        </p:nvSpPr>
        <p:spPr>
          <a:xfrm>
            <a:off x="839788" y="33893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7" name="TextBox 16">
            <a:extLst>
              <a:ext uri="{FF2B5EF4-FFF2-40B4-BE49-F238E27FC236}">
                <a16:creationId xmlns:a16="http://schemas.microsoft.com/office/drawing/2014/main" xmlns="" id="{C761E736-25EA-4914-A717-28A039625E8C}"/>
              </a:ext>
            </a:extLst>
          </p:cNvPr>
          <p:cNvSpPr txBox="1"/>
          <p:nvPr/>
        </p:nvSpPr>
        <p:spPr>
          <a:xfrm>
            <a:off x="883343" y="3711981"/>
            <a:ext cx="1239750" cy="510909"/>
          </a:xfrm>
          <a:prstGeom prst="rect">
            <a:avLst/>
          </a:prstGeom>
          <a:noFill/>
        </p:spPr>
        <p:txBody>
          <a:bodyPr wrap="square" rtlCol="0">
            <a:spAutoFit/>
          </a:bodyPr>
          <a:lstStyle/>
          <a:p>
            <a:pPr algn="r">
              <a:lnSpc>
                <a:spcPct val="85000"/>
              </a:lnSpc>
            </a:pPr>
            <a:r>
              <a:rPr lang="en-US" sz="1600" b="1" kern="0" dirty="0">
                <a:solidFill>
                  <a:schemeClr val="bg1"/>
                </a:solidFill>
                <a:latin typeface="+mj-lt"/>
                <a:ea typeface="Georgia" charset="0"/>
                <a:cs typeface="Georgia" charset="0"/>
                <a:sym typeface="Arial"/>
              </a:rPr>
              <a:t>Group Name</a:t>
            </a:r>
          </a:p>
        </p:txBody>
      </p:sp>
      <p:cxnSp>
        <p:nvCxnSpPr>
          <p:cNvPr id="19" name="Straight Connector 18">
            <a:extLst>
              <a:ext uri="{FF2B5EF4-FFF2-40B4-BE49-F238E27FC236}">
                <a16:creationId xmlns:a16="http://schemas.microsoft.com/office/drawing/2014/main" xmlns="" id="{A898D83E-9F4A-4269-9BEB-326164B60B7C}"/>
              </a:ext>
            </a:extLst>
          </p:cNvPr>
          <p:cNvCxnSpPr>
            <a:cxnSpLocks/>
          </p:cNvCxnSpPr>
          <p:nvPr userDrawn="1"/>
        </p:nvCxnSpPr>
        <p:spPr>
          <a:xfrm>
            <a:off x="4367808" y="3160017"/>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787D369E-74E6-4DE1-ADB0-EB6EF05664B8}"/>
              </a:ext>
            </a:extLst>
          </p:cNvPr>
          <p:cNvCxnSpPr>
            <a:cxnSpLocks/>
          </p:cNvCxnSpPr>
          <p:nvPr userDrawn="1"/>
        </p:nvCxnSpPr>
        <p:spPr>
          <a:xfrm>
            <a:off x="7104112" y="3160017"/>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37AB8857-3B0E-4067-BC64-A4C0AE330199}"/>
              </a:ext>
            </a:extLst>
          </p:cNvPr>
          <p:cNvCxnSpPr>
            <a:cxnSpLocks/>
          </p:cNvCxnSpPr>
          <p:nvPr userDrawn="1"/>
        </p:nvCxnSpPr>
        <p:spPr>
          <a:xfrm>
            <a:off x="5879976" y="4004369"/>
            <a:ext cx="43204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038843B7-B08D-445C-8E69-55E9ADD60136}"/>
              </a:ext>
            </a:extLst>
          </p:cNvPr>
          <p:cNvCxnSpPr>
            <a:cxnSpLocks/>
          </p:cNvCxnSpPr>
          <p:nvPr userDrawn="1"/>
        </p:nvCxnSpPr>
        <p:spPr>
          <a:xfrm>
            <a:off x="2711624" y="4653135"/>
            <a:ext cx="0" cy="504056"/>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65716183-FC6B-4383-8EF6-37E5349AAF9A}"/>
              </a:ext>
            </a:extLst>
          </p:cNvPr>
          <p:cNvCxnSpPr>
            <a:cxnSpLocks/>
          </p:cNvCxnSpPr>
          <p:nvPr userDrawn="1"/>
        </p:nvCxnSpPr>
        <p:spPr>
          <a:xfrm>
            <a:off x="1612454" y="5226817"/>
            <a:ext cx="8588002" cy="0"/>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C480400D-CA47-444B-970B-5A484E54E6A1}"/>
              </a:ext>
            </a:extLst>
          </p:cNvPr>
          <p:cNvCxnSpPr>
            <a:cxnSpLocks/>
          </p:cNvCxnSpPr>
          <p:nvPr userDrawn="1"/>
        </p:nvCxnSpPr>
        <p:spPr>
          <a:xfrm>
            <a:off x="1631690" y="5229100"/>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813536BE-88C6-4525-9D18-D74E0DCB4682}"/>
              </a:ext>
            </a:extLst>
          </p:cNvPr>
          <p:cNvCxnSpPr>
            <a:cxnSpLocks/>
          </p:cNvCxnSpPr>
          <p:nvPr userDrawn="1"/>
        </p:nvCxnSpPr>
        <p:spPr>
          <a:xfrm>
            <a:off x="3764417"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01B274A1-2898-403F-9A81-C1625F15BF58}"/>
              </a:ext>
            </a:extLst>
          </p:cNvPr>
          <p:cNvCxnSpPr>
            <a:cxnSpLocks/>
          </p:cNvCxnSpPr>
          <p:nvPr userDrawn="1"/>
        </p:nvCxnSpPr>
        <p:spPr>
          <a:xfrm>
            <a:off x="5897144"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CC25A9B7-5673-4E49-ABD6-8D0E06EDD927}"/>
              </a:ext>
            </a:extLst>
          </p:cNvPr>
          <p:cNvCxnSpPr>
            <a:cxnSpLocks/>
          </p:cNvCxnSpPr>
          <p:nvPr userDrawn="1"/>
        </p:nvCxnSpPr>
        <p:spPr>
          <a:xfrm>
            <a:off x="8029871"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D026C540-9EA3-4699-A6BC-DF9BDF921E83}"/>
              </a:ext>
            </a:extLst>
          </p:cNvPr>
          <p:cNvCxnSpPr>
            <a:cxnSpLocks/>
          </p:cNvCxnSpPr>
          <p:nvPr userDrawn="1"/>
        </p:nvCxnSpPr>
        <p:spPr>
          <a:xfrm>
            <a:off x="10179266" y="5219674"/>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sp>
        <p:nvSpPr>
          <p:cNvPr id="34" name="Text Placeholder 7">
            <a:extLst>
              <a:ext uri="{FF2B5EF4-FFF2-40B4-BE49-F238E27FC236}">
                <a16:creationId xmlns:a16="http://schemas.microsoft.com/office/drawing/2014/main" xmlns="" id="{0853CDE9-3036-46C6-AB9B-6C5E6B531E6E}"/>
              </a:ext>
            </a:extLst>
          </p:cNvPr>
          <p:cNvSpPr>
            <a:spLocks noGrp="1"/>
          </p:cNvSpPr>
          <p:nvPr>
            <p:ph type="body" sz="quarter" idx="32" hasCustomPrompt="1"/>
          </p:nvPr>
        </p:nvSpPr>
        <p:spPr>
          <a:xfrm>
            <a:off x="5157506" y="2091773"/>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5" name="Text Placeholder 7">
            <a:extLst>
              <a:ext uri="{FF2B5EF4-FFF2-40B4-BE49-F238E27FC236}">
                <a16:creationId xmlns:a16="http://schemas.microsoft.com/office/drawing/2014/main" xmlns="" id="{41BEF085-D952-4028-B6B4-18F2CB2BE51E}"/>
              </a:ext>
            </a:extLst>
          </p:cNvPr>
          <p:cNvSpPr>
            <a:spLocks noGrp="1"/>
          </p:cNvSpPr>
          <p:nvPr>
            <p:ph type="body" sz="quarter" idx="33" hasCustomPrompt="1"/>
          </p:nvPr>
        </p:nvSpPr>
        <p:spPr>
          <a:xfrm>
            <a:off x="2391842" y="35642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6" name="Text Placeholder 7">
            <a:extLst>
              <a:ext uri="{FF2B5EF4-FFF2-40B4-BE49-F238E27FC236}">
                <a16:creationId xmlns:a16="http://schemas.microsoft.com/office/drawing/2014/main" xmlns="" id="{25AB3DC5-A8F4-44C0-B0E0-2B42559A081F}"/>
              </a:ext>
            </a:extLst>
          </p:cNvPr>
          <p:cNvSpPr>
            <a:spLocks noGrp="1"/>
          </p:cNvSpPr>
          <p:nvPr>
            <p:ph type="body" sz="quarter" idx="34" hasCustomPrompt="1"/>
          </p:nvPr>
        </p:nvSpPr>
        <p:spPr>
          <a:xfrm>
            <a:off x="7896622" y="35642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8" name="Text Placeholder 7">
            <a:extLst>
              <a:ext uri="{FF2B5EF4-FFF2-40B4-BE49-F238E27FC236}">
                <a16:creationId xmlns:a16="http://schemas.microsoft.com/office/drawing/2014/main" xmlns="" id="{C9C72BE0-AF43-4AA8-8142-178566D9F143}"/>
              </a:ext>
            </a:extLst>
          </p:cNvPr>
          <p:cNvSpPr>
            <a:spLocks noGrp="1"/>
          </p:cNvSpPr>
          <p:nvPr>
            <p:ph type="body" sz="quarter" idx="36" hasCustomPrompt="1"/>
          </p:nvPr>
        </p:nvSpPr>
        <p:spPr>
          <a:xfrm>
            <a:off x="881063" y="3428106"/>
            <a:ext cx="1440160" cy="1152128"/>
          </a:xfrm>
          <a:prstGeom prst="rect">
            <a:avLst/>
          </a:prstGeom>
          <a:solidFill>
            <a:schemeClr val="accent5"/>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41"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cxnSp>
        <p:nvCxnSpPr>
          <p:cNvPr id="40"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51"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Presentation Title | Author | Date</a:t>
            </a:r>
          </a:p>
        </p:txBody>
      </p:sp>
      <p:sp>
        <p:nvSpPr>
          <p:cNvPr id="52"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
        <p:nvSpPr>
          <p:cNvPr id="53" name="Retângulo 43">
            <a:extLst>
              <a:ext uri="{FF2B5EF4-FFF2-40B4-BE49-F238E27FC236}">
                <a16:creationId xmlns:a16="http://schemas.microsoft.com/office/drawing/2014/main" xmlns="" id="{834ADCB4-BFB1-450D-8F6D-64217F4CD92C}"/>
              </a:ext>
            </a:extLst>
          </p:cNvPr>
          <p:cNvSpPr/>
          <p:nvPr userDrawn="1"/>
        </p:nvSpPr>
        <p:spPr>
          <a:xfrm>
            <a:off x="24137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41772439"/>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hart">
    <p:bg>
      <p:bgRef idx="1001">
        <a:schemeClr val="bg1"/>
      </p:bgRef>
    </p:bg>
    <p:spTree>
      <p:nvGrpSpPr>
        <p:cNvPr id="1" name=""/>
        <p:cNvGrpSpPr/>
        <p:nvPr/>
      </p:nvGrpSpPr>
      <p:grpSpPr>
        <a:xfrm>
          <a:off x="0" y="0"/>
          <a:ext cx="0" cy="0"/>
          <a:chOff x="0" y="0"/>
          <a:chExt cx="0" cy="0"/>
        </a:xfrm>
      </p:grpSpPr>
      <p:sp>
        <p:nvSpPr>
          <p:cNvPr id="25" name="Table Placeholder 24">
            <a:extLst>
              <a:ext uri="{FF2B5EF4-FFF2-40B4-BE49-F238E27FC236}">
                <a16:creationId xmlns:a16="http://schemas.microsoft.com/office/drawing/2014/main" xmlns="" id="{4CF70ABC-C3CC-4467-BF60-A472180D4920}"/>
              </a:ext>
            </a:extLst>
          </p:cNvPr>
          <p:cNvSpPr>
            <a:spLocks noGrp="1"/>
          </p:cNvSpPr>
          <p:nvPr>
            <p:ph type="tbl" sz="quarter" idx="17"/>
          </p:nvPr>
        </p:nvSpPr>
        <p:spPr>
          <a:xfrm>
            <a:off x="407988" y="2073275"/>
            <a:ext cx="11376025" cy="4178300"/>
          </a:xfrm>
          <a:prstGeom prst="rect">
            <a:avLst/>
          </a:prstGeom>
        </p:spPr>
        <p:txBody>
          <a:bodyPr anchor="ctr"/>
          <a:lstStyle>
            <a:lvl1pPr marL="0" indent="0" algn="ctr">
              <a:buNone/>
              <a:defRPr/>
            </a:lvl1pPr>
          </a:lstStyle>
          <a:p>
            <a:endParaRPr lang="pt-PT"/>
          </a:p>
        </p:txBody>
      </p:sp>
      <p:sp>
        <p:nvSpPr>
          <p:cNvPr id="23" name="Text Placeholder 29">
            <a:extLst>
              <a:ext uri="{FF2B5EF4-FFF2-40B4-BE49-F238E27FC236}">
                <a16:creationId xmlns:a16="http://schemas.microsoft.com/office/drawing/2014/main" xmlns="" id="{678A8DFD-FC6D-4FCC-9590-B07A391242A9}"/>
              </a:ext>
            </a:extLst>
          </p:cNvPr>
          <p:cNvSpPr>
            <a:spLocks noGrp="1"/>
          </p:cNvSpPr>
          <p:nvPr>
            <p:ph type="body" sz="quarter" idx="16" hasCustomPrompt="1"/>
          </p:nvPr>
        </p:nvSpPr>
        <p:spPr>
          <a:xfrm>
            <a:off x="407988" y="1268413"/>
            <a:ext cx="10944596" cy="504403"/>
          </a:xfrm>
          <a:prstGeom prst="rect">
            <a:avLst/>
          </a:prstGeom>
        </p:spPr>
        <p:txBody>
          <a:bodyPr>
            <a:noAutofit/>
          </a:bodyPr>
          <a:lstStyle>
            <a:lvl1pPr marL="0" indent="0" algn="l">
              <a:lnSpc>
                <a:spcPts val="1400"/>
              </a:lnSpc>
              <a:spcBef>
                <a:spcPts val="0"/>
              </a:spcBef>
              <a:spcAft>
                <a:spcPts val="0"/>
              </a:spcAft>
              <a:buNone/>
              <a:defRPr sz="1200"/>
            </a:lvl1pPr>
            <a:lvl2pPr algn="ctr">
              <a:defRPr/>
            </a:lvl2pPr>
            <a:lvl3pPr algn="ctr">
              <a:defRPr/>
            </a:lvl3pPr>
            <a:lvl4pPr algn="ctr">
              <a:defRPr/>
            </a:lvl4pPr>
            <a:lvl5pPr algn="ctr">
              <a:defRPr/>
            </a:lvl5pPr>
          </a:lstStyle>
          <a:p>
            <a:pPr lvl="0"/>
            <a:r>
              <a:rPr lang="en-US" dirty="0"/>
              <a:t>Click to insert text</a:t>
            </a:r>
          </a:p>
        </p:txBody>
      </p:sp>
      <p:sp>
        <p:nvSpPr>
          <p:cNvPr id="5"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cxnSp>
        <p:nvCxnSpPr>
          <p:cNvPr id="10"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1"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Presentation Title | Author | Date</a:t>
            </a:r>
          </a:p>
        </p:txBody>
      </p:sp>
      <p:sp>
        <p:nvSpPr>
          <p:cNvPr id="12"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
        <p:nvSpPr>
          <p:cNvPr id="13" name="Retângulo 43">
            <a:extLst>
              <a:ext uri="{FF2B5EF4-FFF2-40B4-BE49-F238E27FC236}">
                <a16:creationId xmlns:a16="http://schemas.microsoft.com/office/drawing/2014/main" xmlns="" id="{834ADCB4-BFB1-450D-8F6D-64217F4CD92C}"/>
              </a:ext>
            </a:extLst>
          </p:cNvPr>
          <p:cNvSpPr/>
          <p:nvPr userDrawn="1"/>
        </p:nvSpPr>
        <p:spPr>
          <a:xfrm>
            <a:off x="24137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540947524"/>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able with Charts">
    <p:spTree>
      <p:nvGrpSpPr>
        <p:cNvPr id="1" name=""/>
        <p:cNvGrpSpPr/>
        <p:nvPr/>
      </p:nvGrpSpPr>
      <p:grpSpPr>
        <a:xfrm>
          <a:off x="0" y="0"/>
          <a:ext cx="0" cy="0"/>
          <a:chOff x="0" y="0"/>
          <a:chExt cx="0" cy="0"/>
        </a:xfrm>
      </p:grpSpPr>
      <p:sp>
        <p:nvSpPr>
          <p:cNvPr id="24" name="Freeform 61"/>
          <p:cNvSpPr>
            <a:spLocks/>
          </p:cNvSpPr>
          <p:nvPr userDrawn="1"/>
        </p:nvSpPr>
        <p:spPr bwMode="auto">
          <a:xfrm flipH="1">
            <a:off x="5589877" y="300730"/>
            <a:ext cx="6597928" cy="6557270"/>
          </a:xfrm>
          <a:custGeom>
            <a:avLst/>
            <a:gdLst>
              <a:gd name="T0" fmla="*/ 302 w 477"/>
              <a:gd name="T1" fmla="*/ 475 h 475"/>
              <a:gd name="T2" fmla="*/ 311 w 477"/>
              <a:gd name="T3" fmla="*/ 0 h 475"/>
              <a:gd name="T4" fmla="*/ 0 w 477"/>
              <a:gd name="T5" fmla="*/ 77 h 475"/>
              <a:gd name="T6" fmla="*/ 0 w 477"/>
              <a:gd name="T7" fmla="*/ 475 h 475"/>
              <a:gd name="T8" fmla="*/ 302 w 477"/>
              <a:gd name="T9" fmla="*/ 475 h 475"/>
            </a:gdLst>
            <a:ahLst/>
            <a:cxnLst>
              <a:cxn ang="0">
                <a:pos x="T0" y="T1"/>
              </a:cxn>
              <a:cxn ang="0">
                <a:pos x="T2" y="T3"/>
              </a:cxn>
              <a:cxn ang="0">
                <a:pos x="T4" y="T5"/>
              </a:cxn>
              <a:cxn ang="0">
                <a:pos x="T6" y="T7"/>
              </a:cxn>
              <a:cxn ang="0">
                <a:pos x="T8" y="T9"/>
              </a:cxn>
            </a:cxnLst>
            <a:rect l="0" t="0" r="r" b="b"/>
            <a:pathLst>
              <a:path w="477" h="475">
                <a:moveTo>
                  <a:pt x="302" y="475"/>
                </a:moveTo>
                <a:cubicBezTo>
                  <a:pt x="452" y="240"/>
                  <a:pt x="477" y="100"/>
                  <a:pt x="311" y="0"/>
                </a:cubicBezTo>
                <a:cubicBezTo>
                  <a:pt x="130" y="98"/>
                  <a:pt x="42" y="99"/>
                  <a:pt x="0" y="77"/>
                </a:cubicBezTo>
                <a:cubicBezTo>
                  <a:pt x="0" y="475"/>
                  <a:pt x="0" y="475"/>
                  <a:pt x="0" y="475"/>
                </a:cubicBezTo>
                <a:lnTo>
                  <a:pt x="302" y="47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Text Placeholder 7">
            <a:extLst>
              <a:ext uri="{FF2B5EF4-FFF2-40B4-BE49-F238E27FC236}">
                <a16:creationId xmlns:a16="http://schemas.microsoft.com/office/drawing/2014/main" xmlns="" id="{0953EECA-9A2F-483A-AF62-834FA9F888FE}"/>
              </a:ext>
            </a:extLst>
          </p:cNvPr>
          <p:cNvSpPr>
            <a:spLocks noGrp="1"/>
          </p:cNvSpPr>
          <p:nvPr>
            <p:ph type="body" sz="quarter" idx="12" hasCustomPrompt="1"/>
          </p:nvPr>
        </p:nvSpPr>
        <p:spPr>
          <a:xfrm>
            <a:off x="7752183" y="4437112"/>
            <a:ext cx="4031829" cy="1224136"/>
          </a:xfrm>
          <a:prstGeom prst="rect">
            <a:avLst/>
          </a:prstGeom>
        </p:spPr>
        <p:txBody>
          <a:bodyPr>
            <a:noAutofit/>
          </a:bodyPr>
          <a:lstStyle>
            <a:lvl1pPr algn="r">
              <a:lnSpc>
                <a:spcPts val="1800"/>
              </a:lnSpc>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 </a:t>
            </a:r>
          </a:p>
        </p:txBody>
      </p:sp>
      <p:sp>
        <p:nvSpPr>
          <p:cNvPr id="16" name="Table Placeholder 15">
            <a:extLst>
              <a:ext uri="{FF2B5EF4-FFF2-40B4-BE49-F238E27FC236}">
                <a16:creationId xmlns:a16="http://schemas.microsoft.com/office/drawing/2014/main" xmlns="" id="{F5F8DF03-3900-491E-B8AF-F0C6BE50D853}"/>
              </a:ext>
            </a:extLst>
          </p:cNvPr>
          <p:cNvSpPr>
            <a:spLocks noGrp="1"/>
          </p:cNvSpPr>
          <p:nvPr>
            <p:ph type="tbl" sz="quarter" idx="11"/>
          </p:nvPr>
        </p:nvSpPr>
        <p:spPr>
          <a:xfrm>
            <a:off x="407989" y="1989287"/>
            <a:ext cx="5543550" cy="4463901"/>
          </a:xfrm>
          <a:prstGeom prst="rect">
            <a:avLst/>
          </a:prstGeom>
        </p:spPr>
        <p:txBody>
          <a:bodyPr>
            <a:normAutofit/>
          </a:bodyPr>
          <a:lstStyle>
            <a:lvl1pPr>
              <a:defRPr sz="1600"/>
            </a:lvl1pPr>
          </a:lstStyle>
          <a:p>
            <a:endParaRPr lang="pt-PT" dirty="0"/>
          </a:p>
        </p:txBody>
      </p:sp>
      <p:sp>
        <p:nvSpPr>
          <p:cNvPr id="14" name="Text Placeholder 7">
            <a:extLst>
              <a:ext uri="{FF2B5EF4-FFF2-40B4-BE49-F238E27FC236}">
                <a16:creationId xmlns:a16="http://schemas.microsoft.com/office/drawing/2014/main" xmlns="" id="{0339BEFE-9642-4BFF-AA21-D95E4DB03155}"/>
              </a:ext>
            </a:extLst>
          </p:cNvPr>
          <p:cNvSpPr>
            <a:spLocks noGrp="1"/>
          </p:cNvSpPr>
          <p:nvPr>
            <p:ph type="body" sz="quarter" idx="10" hasCustomPrompt="1"/>
          </p:nvPr>
        </p:nvSpPr>
        <p:spPr>
          <a:xfrm>
            <a:off x="407988" y="1412876"/>
            <a:ext cx="5543549" cy="431948"/>
          </a:xfrm>
          <a:prstGeom prst="rect">
            <a:avLst/>
          </a:prstGeom>
        </p:spPr>
        <p:txBody>
          <a:bodyPr>
            <a:noAutofit/>
          </a:bodyPr>
          <a:lstStyle>
            <a:lvl1pPr>
              <a:lnSpc>
                <a:spcPts val="2200"/>
              </a:lnSpc>
              <a:defRPr sz="1800" b="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subtitle</a:t>
            </a:r>
          </a:p>
        </p:txBody>
      </p:sp>
      <p:sp>
        <p:nvSpPr>
          <p:cNvPr id="15"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cxnSp>
        <p:nvCxnSpPr>
          <p:cNvPr id="13"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8"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Presentation Title | Author | Date</a:t>
            </a:r>
          </a:p>
        </p:txBody>
      </p:sp>
      <p:sp>
        <p:nvSpPr>
          <p:cNvPr id="19"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20" name="Retângulo 43">
            <a:extLst>
              <a:ext uri="{FF2B5EF4-FFF2-40B4-BE49-F238E27FC236}">
                <a16:creationId xmlns:a16="http://schemas.microsoft.com/office/drawing/2014/main" xmlns="" id="{834ADCB4-BFB1-450D-8F6D-64217F4CD92C}"/>
              </a:ext>
            </a:extLst>
          </p:cNvPr>
          <p:cNvSpPr/>
          <p:nvPr userDrawn="1"/>
        </p:nvSpPr>
        <p:spPr>
          <a:xfrm>
            <a:off x="24137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402972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Text and Table 3 Columns">
    <p:spTree>
      <p:nvGrpSpPr>
        <p:cNvPr id="1" name=""/>
        <p:cNvGrpSpPr/>
        <p:nvPr/>
      </p:nvGrpSpPr>
      <p:grpSpPr>
        <a:xfrm>
          <a:off x="0" y="0"/>
          <a:ext cx="0" cy="0"/>
          <a:chOff x="0" y="0"/>
          <a:chExt cx="0" cy="0"/>
        </a:xfrm>
      </p:grpSpPr>
      <p:sp>
        <p:nvSpPr>
          <p:cNvPr id="15" name="Freeform 53"/>
          <p:cNvSpPr>
            <a:spLocks/>
          </p:cNvSpPr>
          <p:nvPr userDrawn="1"/>
        </p:nvSpPr>
        <p:spPr bwMode="auto">
          <a:xfrm rot="16200000" flipH="1">
            <a:off x="6162657" y="-665094"/>
            <a:ext cx="7364327" cy="7681868"/>
          </a:xfrm>
          <a:custGeom>
            <a:avLst/>
            <a:gdLst>
              <a:gd name="T0" fmla="*/ 0 w 508"/>
              <a:gd name="T1" fmla="*/ 475 h 529"/>
              <a:gd name="T2" fmla="*/ 508 w 508"/>
              <a:gd name="T3" fmla="*/ 475 h 529"/>
              <a:gd name="T4" fmla="*/ 508 w 508"/>
              <a:gd name="T5" fmla="*/ 290 h 529"/>
              <a:gd name="T6" fmla="*/ 229 w 508"/>
              <a:gd name="T7" fmla="*/ 364 h 529"/>
              <a:gd name="T8" fmla="*/ 158 w 508"/>
              <a:gd name="T9" fmla="*/ 226 h 529"/>
              <a:gd name="T10" fmla="*/ 162 w 508"/>
              <a:gd name="T11" fmla="*/ 0 h 529"/>
              <a:gd name="T12" fmla="*/ 0 w 508"/>
              <a:gd name="T13" fmla="*/ 25 h 529"/>
              <a:gd name="T14" fmla="*/ 0 w 508"/>
              <a:gd name="T15" fmla="*/ 475 h 5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8" h="529">
                <a:moveTo>
                  <a:pt x="0" y="475"/>
                </a:moveTo>
                <a:cubicBezTo>
                  <a:pt x="508" y="475"/>
                  <a:pt x="508" y="475"/>
                  <a:pt x="508" y="475"/>
                </a:cubicBezTo>
                <a:cubicBezTo>
                  <a:pt x="508" y="290"/>
                  <a:pt x="508" y="290"/>
                  <a:pt x="508" y="290"/>
                </a:cubicBezTo>
                <a:cubicBezTo>
                  <a:pt x="508" y="290"/>
                  <a:pt x="427" y="198"/>
                  <a:pt x="229" y="364"/>
                </a:cubicBezTo>
                <a:cubicBezTo>
                  <a:pt x="31" y="529"/>
                  <a:pt x="87" y="338"/>
                  <a:pt x="158" y="226"/>
                </a:cubicBezTo>
                <a:cubicBezTo>
                  <a:pt x="229" y="115"/>
                  <a:pt x="241" y="48"/>
                  <a:pt x="162" y="0"/>
                </a:cubicBezTo>
                <a:cubicBezTo>
                  <a:pt x="49" y="62"/>
                  <a:pt x="12" y="43"/>
                  <a:pt x="0" y="25"/>
                </a:cubicBezTo>
                <a:lnTo>
                  <a:pt x="0" y="47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Text Placeholder 7">
            <a:extLst>
              <a:ext uri="{FF2B5EF4-FFF2-40B4-BE49-F238E27FC236}">
                <a16:creationId xmlns:a16="http://schemas.microsoft.com/office/drawing/2014/main" xmlns="" id="{0E9540A7-856A-4CD5-AC53-42094C6AD99E}"/>
              </a:ext>
            </a:extLst>
          </p:cNvPr>
          <p:cNvSpPr>
            <a:spLocks noGrp="1"/>
          </p:cNvSpPr>
          <p:nvPr>
            <p:ph type="body" sz="quarter" idx="10" hasCustomPrompt="1"/>
          </p:nvPr>
        </p:nvSpPr>
        <p:spPr>
          <a:xfrm>
            <a:off x="407988" y="1412875"/>
            <a:ext cx="5543996" cy="1656184"/>
          </a:xfrm>
          <a:prstGeom prst="rect">
            <a:avLst/>
          </a:prstGeom>
        </p:spPr>
        <p:txBody>
          <a:bodyPr>
            <a:noAutofit/>
          </a:bodyPr>
          <a:lstStyle>
            <a:lvl1pPr>
              <a:lnSpc>
                <a:spcPts val="1800"/>
              </a:lnSpc>
              <a:spcBef>
                <a:spcPts val="600"/>
              </a:spcBef>
              <a:defRPr sz="16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 </a:t>
            </a:r>
          </a:p>
        </p:txBody>
      </p:sp>
      <p:sp>
        <p:nvSpPr>
          <p:cNvPr id="18" name="SmartArt Placeholder 17">
            <a:extLst>
              <a:ext uri="{FF2B5EF4-FFF2-40B4-BE49-F238E27FC236}">
                <a16:creationId xmlns:a16="http://schemas.microsoft.com/office/drawing/2014/main" xmlns="" id="{5727DAAA-D326-4188-801E-6DBE4923ED0B}"/>
              </a:ext>
            </a:extLst>
          </p:cNvPr>
          <p:cNvSpPr>
            <a:spLocks noGrp="1"/>
          </p:cNvSpPr>
          <p:nvPr>
            <p:ph type="dgm" sz="quarter" idx="11"/>
          </p:nvPr>
        </p:nvSpPr>
        <p:spPr>
          <a:xfrm>
            <a:off x="407987" y="3213075"/>
            <a:ext cx="9079721" cy="648072"/>
          </a:xfrm>
          <a:prstGeom prst="rect">
            <a:avLst/>
          </a:prstGeom>
        </p:spPr>
        <p:txBody>
          <a:bodyPr anchor="ctr"/>
          <a:lstStyle>
            <a:lvl1pPr algn="ctr">
              <a:defRPr/>
            </a:lvl1pPr>
          </a:lstStyle>
          <a:p>
            <a:endParaRPr lang="pt-PT"/>
          </a:p>
        </p:txBody>
      </p:sp>
      <p:sp>
        <p:nvSpPr>
          <p:cNvPr id="14"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5832475" cy="863600"/>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add title</a:t>
            </a:r>
            <a:endParaRPr lang="pt-PT" dirty="0"/>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407989" y="4005163"/>
            <a:ext cx="2875686" cy="1368152"/>
          </a:xfrm>
          <a:prstGeom prst="rect">
            <a:avLst/>
          </a:prstGeom>
        </p:spPr>
        <p:txBody>
          <a:bodyPr>
            <a:noAutofit/>
          </a:bodyPr>
          <a:lstStyle>
            <a:lvl1pPr>
              <a:lnSpc>
                <a:spcPts val="2200"/>
              </a:lnSpc>
              <a:defRPr sz="1800">
                <a:solidFill>
                  <a:schemeClr val="tx1"/>
                </a:solidFill>
              </a:defRPr>
            </a:lvl1pPr>
            <a:lvl2pPr marL="231775" indent="-227013">
              <a:lnSpc>
                <a:spcPts val="1800"/>
              </a:lnSpc>
              <a:buClr>
                <a:schemeClr val="accent3"/>
              </a:buClr>
              <a:defRPr sz="1600">
                <a:solidFill>
                  <a:schemeClr val="tx1"/>
                </a:solidFill>
              </a:defRPr>
            </a:lvl2pPr>
            <a:lvl3pPr marL="463550" indent="-231775">
              <a:lnSpc>
                <a:spcPts val="1600"/>
              </a:lnSpc>
              <a:buClr>
                <a:schemeClr val="accent3"/>
              </a:buClr>
              <a:defRPr sz="1400">
                <a:solidFill>
                  <a:schemeClr val="tx1"/>
                </a:solidFill>
              </a:defRPr>
            </a:lvl3pPr>
            <a:lvl4pPr marL="682625" indent="-219075">
              <a:lnSpc>
                <a:spcPts val="1400"/>
              </a:lnSpc>
              <a:buClr>
                <a:schemeClr val="accent3"/>
              </a:buClr>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2"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510006" y="4005163"/>
            <a:ext cx="2875686" cy="1368152"/>
          </a:xfrm>
          <a:prstGeom prst="rect">
            <a:avLst/>
          </a:prstGeom>
        </p:spPr>
        <p:txBody>
          <a:bodyPr>
            <a:noAutofit/>
          </a:bodyPr>
          <a:lstStyle>
            <a:lvl1pPr>
              <a:lnSpc>
                <a:spcPts val="2200"/>
              </a:lnSpc>
              <a:defRPr sz="1800">
                <a:solidFill>
                  <a:schemeClr val="tx1"/>
                </a:solidFill>
              </a:defRPr>
            </a:lvl1pPr>
            <a:lvl2pPr marL="231775" indent="-227013">
              <a:lnSpc>
                <a:spcPts val="1800"/>
              </a:lnSpc>
              <a:buClr>
                <a:schemeClr val="accent3"/>
              </a:buClr>
              <a:defRPr sz="1600">
                <a:solidFill>
                  <a:schemeClr val="tx1"/>
                </a:solidFill>
              </a:defRPr>
            </a:lvl2pPr>
            <a:lvl3pPr marL="463550" indent="-231775">
              <a:lnSpc>
                <a:spcPts val="1600"/>
              </a:lnSpc>
              <a:buClr>
                <a:schemeClr val="accent3"/>
              </a:buClr>
              <a:defRPr sz="1400">
                <a:solidFill>
                  <a:schemeClr val="tx1"/>
                </a:solidFill>
              </a:defRPr>
            </a:lvl3pPr>
            <a:lvl4pPr marL="682625" indent="-219075">
              <a:lnSpc>
                <a:spcPts val="1400"/>
              </a:lnSpc>
              <a:buClr>
                <a:schemeClr val="accent3"/>
              </a:buClr>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3"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6612023" y="4005163"/>
            <a:ext cx="2875686" cy="1368152"/>
          </a:xfrm>
          <a:prstGeom prst="rect">
            <a:avLst/>
          </a:prstGeom>
        </p:spPr>
        <p:txBody>
          <a:bodyPr>
            <a:noAutofit/>
          </a:bodyPr>
          <a:lstStyle>
            <a:lvl1pPr>
              <a:lnSpc>
                <a:spcPts val="2200"/>
              </a:lnSpc>
              <a:defRPr sz="1800">
                <a:solidFill>
                  <a:schemeClr val="tx1"/>
                </a:solidFill>
              </a:defRPr>
            </a:lvl1pPr>
            <a:lvl2pPr marL="231775" indent="-227013">
              <a:lnSpc>
                <a:spcPts val="1800"/>
              </a:lnSpc>
              <a:buClr>
                <a:schemeClr val="accent3"/>
              </a:buClr>
              <a:defRPr sz="1600">
                <a:solidFill>
                  <a:schemeClr val="tx1"/>
                </a:solidFill>
              </a:defRPr>
            </a:lvl2pPr>
            <a:lvl3pPr marL="463550" indent="-231775">
              <a:lnSpc>
                <a:spcPts val="1600"/>
              </a:lnSpc>
              <a:buClr>
                <a:schemeClr val="accent3"/>
              </a:buClr>
              <a:defRPr sz="1400">
                <a:solidFill>
                  <a:schemeClr val="tx1"/>
                </a:solidFill>
              </a:defRPr>
            </a:lvl3pPr>
            <a:lvl4pPr marL="682625" indent="-219075">
              <a:lnSpc>
                <a:spcPts val="1400"/>
              </a:lnSpc>
              <a:buClr>
                <a:schemeClr val="accent3"/>
              </a:buClr>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cxnSp>
        <p:nvCxnSpPr>
          <p:cNvPr id="19"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0"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n-lt"/>
                <a:ea typeface="+mn-ea"/>
                <a:cs typeface="Arial" panose="020B0604020202020204" pitchFamily="34" charset="0"/>
              </a:rPr>
              <a:t>Risk Management| Ritwik Das | March 5, 2018</a:t>
            </a:r>
          </a:p>
        </p:txBody>
      </p:sp>
      <p:sp>
        <p:nvSpPr>
          <p:cNvPr id="21"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25" name="Retângulo 43">
            <a:extLst>
              <a:ext uri="{FF2B5EF4-FFF2-40B4-BE49-F238E27FC236}">
                <a16:creationId xmlns:a16="http://schemas.microsoft.com/office/drawing/2014/main" xmlns="" id="{834ADCB4-BFB1-450D-8F6D-64217F4CD92C}"/>
              </a:ext>
            </a:extLst>
          </p:cNvPr>
          <p:cNvSpPr/>
          <p:nvPr userDrawn="1"/>
        </p:nvSpPr>
        <p:spPr>
          <a:xfrm>
            <a:off x="332422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pic>
        <p:nvPicPr>
          <p:cNvPr id="13" name="Graphic 12">
            <a:extLst>
              <a:ext uri="{FF2B5EF4-FFF2-40B4-BE49-F238E27FC236}">
                <a16:creationId xmlns:a16="http://schemas.microsoft.com/office/drawing/2014/main" xmlns="" id="{7C4D6060-8B0E-4B99-B95E-23880A10D3FF}"/>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38841614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nvGrpSpPr>
          <p:cNvPr id="25" name="Group 24">
            <a:extLst>
              <a:ext uri="{FF2B5EF4-FFF2-40B4-BE49-F238E27FC236}">
                <a16:creationId xmlns:a16="http://schemas.microsoft.com/office/drawing/2014/main" xmlns="" id="{755DF7E7-0B91-40FB-AA2B-A2D367BAC717}"/>
              </a:ext>
            </a:extLst>
          </p:cNvPr>
          <p:cNvGrpSpPr/>
          <p:nvPr userDrawn="1"/>
        </p:nvGrpSpPr>
        <p:grpSpPr>
          <a:xfrm>
            <a:off x="4979035" y="2404110"/>
            <a:ext cx="735013" cy="682321"/>
            <a:chOff x="5662614" y="3032124"/>
            <a:chExt cx="863600" cy="801689"/>
          </a:xfrm>
        </p:grpSpPr>
        <p:sp>
          <p:nvSpPr>
            <p:cNvPr id="26" name="Freeform 9">
              <a:extLst>
                <a:ext uri="{FF2B5EF4-FFF2-40B4-BE49-F238E27FC236}">
                  <a16:creationId xmlns:a16="http://schemas.microsoft.com/office/drawing/2014/main" xmlns="" id="{E3AB28FE-7CC6-4034-9117-6977038E6FA3}"/>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2">
              <a:extLst>
                <a:ext uri="{FF2B5EF4-FFF2-40B4-BE49-F238E27FC236}">
                  <a16:creationId xmlns:a16="http://schemas.microsoft.com/office/drawing/2014/main" xmlns="" id="{A4885037-C3AF-4379-8336-3215499018AC}"/>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Rectangle 28">
            <a:extLst>
              <a:ext uri="{FF2B5EF4-FFF2-40B4-BE49-F238E27FC236}">
                <a16:creationId xmlns:a16="http://schemas.microsoft.com/office/drawing/2014/main" xmlns="" id="{F9123674-3CCB-4D7E-B6EB-56606AA2A864}"/>
              </a:ext>
            </a:extLst>
          </p:cNvPr>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2017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31" name="Rectangle 30">
            <a:extLst>
              <a:ext uri="{FF2B5EF4-FFF2-40B4-BE49-F238E27FC236}">
                <a16:creationId xmlns:a16="http://schemas.microsoft.com/office/drawing/2014/main" xmlns="" id="{68B8D1C8-3CC6-4B87-9AE3-09B837171793}"/>
              </a:ext>
            </a:extLst>
          </p:cNvPr>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32" name="Picture 2" descr="D:\My Work\Template\Icons\Social Media\LinkedIN.png">
            <a:hlinkClick r:id="rId2"/>
            <a:extLst>
              <a:ext uri="{FF2B5EF4-FFF2-40B4-BE49-F238E27FC236}">
                <a16:creationId xmlns:a16="http://schemas.microsoft.com/office/drawing/2014/main" xmlns="" id="{93056FA9-F322-408D-A5C4-1B15ADE492CD}"/>
              </a:ext>
            </a:extLst>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33" name="Picture 4" descr="D:\My Work\Template\Icons\Social Media\SlideShare.png">
            <a:hlinkClick r:id="rId4"/>
            <a:extLst>
              <a:ext uri="{FF2B5EF4-FFF2-40B4-BE49-F238E27FC236}">
                <a16:creationId xmlns:a16="http://schemas.microsoft.com/office/drawing/2014/main" xmlns="" id="{B2FBC98D-020B-44EE-866B-5DF60365041C}"/>
              </a:ext>
            </a:extLst>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34" name="Picture 5" descr="D:\My Work\Template\Icons\Social Media\Twitter.png">
            <a:hlinkClick r:id="rId6"/>
            <a:extLst>
              <a:ext uri="{FF2B5EF4-FFF2-40B4-BE49-F238E27FC236}">
                <a16:creationId xmlns:a16="http://schemas.microsoft.com/office/drawing/2014/main" xmlns="" id="{4C1110C2-50FB-4B84-A2FD-392F43EFC48D}"/>
              </a:ext>
            </a:extLst>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35" name="Picture 6" descr="D:\My Work\Template\Icons\Social Media\YouTube.png">
            <a:hlinkClick r:id="rId8"/>
            <a:extLst>
              <a:ext uri="{FF2B5EF4-FFF2-40B4-BE49-F238E27FC236}">
                <a16:creationId xmlns:a16="http://schemas.microsoft.com/office/drawing/2014/main" xmlns="" id="{5CF07CF4-FFCC-4609-B3BC-A6775A1AE7BA}"/>
              </a:ext>
            </a:extLst>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36" name="Picture 7" descr="D:\My Work\Template\Icons\Social Media\Facebook.png">
            <a:hlinkClick r:id="rId10"/>
            <a:extLst>
              <a:ext uri="{FF2B5EF4-FFF2-40B4-BE49-F238E27FC236}">
                <a16:creationId xmlns:a16="http://schemas.microsoft.com/office/drawing/2014/main" xmlns="" id="{0233919C-978F-46B8-A02C-DB777FA6D499}"/>
              </a:ext>
            </a:extLst>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pic>
        <p:nvPicPr>
          <p:cNvPr id="37" name="Picture 36">
            <a:extLst>
              <a:ext uri="{FF2B5EF4-FFF2-40B4-BE49-F238E27FC236}">
                <a16:creationId xmlns:a16="http://schemas.microsoft.com/office/drawing/2014/main" xmlns="" id="{A82A54D7-4C7B-432A-AC93-B79C7F03D443}"/>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38" name="Rectangle 37">
            <a:extLst>
              <a:ext uri="{FF2B5EF4-FFF2-40B4-BE49-F238E27FC236}">
                <a16:creationId xmlns:a16="http://schemas.microsoft.com/office/drawing/2014/main" xmlns="" id="{817EB3AF-6BF9-4192-B9A1-1968D3D80997}"/>
              </a:ext>
            </a:extLst>
          </p:cNvPr>
          <p:cNvSpPr/>
          <p:nvPr userDrawn="1"/>
        </p:nvSpPr>
        <p:spPr>
          <a:xfrm>
            <a:off x="6688584" y="30387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39" name="Rectangle 38">
            <a:extLst>
              <a:ext uri="{FF2B5EF4-FFF2-40B4-BE49-F238E27FC236}">
                <a16:creationId xmlns:a16="http://schemas.microsoft.com/office/drawing/2014/main" xmlns="" id="{9A00E88D-C732-4E17-99C6-B37C1726D4D5}"/>
              </a:ext>
            </a:extLst>
          </p:cNvPr>
          <p:cNvSpPr/>
          <p:nvPr userDrawn="1"/>
        </p:nvSpPr>
        <p:spPr>
          <a:xfrm>
            <a:off x="6688584" y="26594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0" name="Rectangle 39">
            <a:hlinkClick r:id="rId13"/>
            <a:extLst>
              <a:ext uri="{FF2B5EF4-FFF2-40B4-BE49-F238E27FC236}">
                <a16:creationId xmlns:a16="http://schemas.microsoft.com/office/drawing/2014/main" xmlns="" id="{B72C4F4B-78F7-489A-B298-6EB8AB1E2537}"/>
              </a:ext>
            </a:extLst>
          </p:cNvPr>
          <p:cNvSpPr/>
          <p:nvPr userDrawn="1"/>
        </p:nvSpPr>
        <p:spPr>
          <a:xfrm>
            <a:off x="6688584" y="45203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2824660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577946" y="2804160"/>
            <a:ext cx="5261187" cy="1182207"/>
          </a:xfrm>
          <a:prstGeom prst="rect">
            <a:avLst/>
          </a:prstGeom>
        </p:spPr>
        <p:txBody>
          <a:bodyPr anchor="b">
            <a:normAutofit/>
          </a:bodyPr>
          <a:lstStyle>
            <a:lvl1pPr marL="0" indent="0" algn="r">
              <a:lnSpc>
                <a:spcPts val="3000"/>
              </a:lnSpc>
              <a:buNone/>
              <a:defRPr sz="2600">
                <a:solidFill>
                  <a:schemeClr val="tx2"/>
                </a:solidFill>
              </a:defRPr>
            </a:lvl1pPr>
            <a:lvl2pPr marL="457200" indent="0">
              <a:buNone/>
              <a:defRPr sz="6000">
                <a:solidFill>
                  <a:schemeClr val="bg1"/>
                </a:solidFill>
              </a:defRPr>
            </a:lvl2pPr>
          </a:lstStyle>
          <a:p>
            <a:pPr lvl="0"/>
            <a:r>
              <a:rPr lang="en-US" dirty="0"/>
              <a:t>Click to insert section title</a:t>
            </a:r>
            <a:endParaRPr lang="pt-PT" dirty="0"/>
          </a:p>
        </p:txBody>
      </p:sp>
      <p:grpSp>
        <p:nvGrpSpPr>
          <p:cNvPr id="12" name="Group 11"/>
          <p:cNvGrpSpPr/>
          <p:nvPr userDrawn="1"/>
        </p:nvGrpSpPr>
        <p:grpSpPr>
          <a:xfrm>
            <a:off x="-2819400" y="-3819965"/>
            <a:ext cx="9616440" cy="11306674"/>
            <a:chOff x="3788569" y="620688"/>
            <a:chExt cx="2384425" cy="2803525"/>
          </a:xfrm>
        </p:grpSpPr>
        <p:sp>
          <p:nvSpPr>
            <p:cNvPr id="13" name="Freeform 10"/>
            <p:cNvSpPr>
              <a:spLocks/>
            </p:cNvSpPr>
            <p:nvPr/>
          </p:nvSpPr>
          <p:spPr bwMode="auto">
            <a:xfrm>
              <a:off x="3791744" y="620688"/>
              <a:ext cx="2381250" cy="2803525"/>
            </a:xfrm>
            <a:custGeom>
              <a:avLst/>
              <a:gdLst>
                <a:gd name="T0" fmla="*/ 542 w 632"/>
                <a:gd name="T1" fmla="*/ 491 h 745"/>
                <a:gd name="T2" fmla="*/ 406 w 632"/>
                <a:gd name="T3" fmla="*/ 13 h 745"/>
                <a:gd name="T4" fmla="*/ 227 w 632"/>
                <a:gd name="T5" fmla="*/ 248 h 745"/>
                <a:gd name="T6" fmla="*/ 0 w 632"/>
                <a:gd name="T7" fmla="*/ 337 h 745"/>
                <a:gd name="T8" fmla="*/ 542 w 632"/>
                <a:gd name="T9" fmla="*/ 491 h 745"/>
              </a:gdLst>
              <a:ahLst/>
              <a:cxnLst>
                <a:cxn ang="0">
                  <a:pos x="T0" y="T1"/>
                </a:cxn>
                <a:cxn ang="0">
                  <a:pos x="T2" y="T3"/>
                </a:cxn>
                <a:cxn ang="0">
                  <a:pos x="T4" y="T5"/>
                </a:cxn>
                <a:cxn ang="0">
                  <a:pos x="T6" y="T7"/>
                </a:cxn>
                <a:cxn ang="0">
                  <a:pos x="T8" y="T9"/>
                </a:cxn>
              </a:cxnLst>
              <a:rect l="0" t="0" r="r" b="b"/>
              <a:pathLst>
                <a:path w="632" h="745">
                  <a:moveTo>
                    <a:pt x="542" y="491"/>
                  </a:moveTo>
                  <a:cubicBezTo>
                    <a:pt x="395" y="410"/>
                    <a:pt x="632" y="333"/>
                    <a:pt x="406" y="13"/>
                  </a:cubicBezTo>
                  <a:cubicBezTo>
                    <a:pt x="82" y="0"/>
                    <a:pt x="369" y="108"/>
                    <a:pt x="227" y="248"/>
                  </a:cubicBezTo>
                  <a:cubicBezTo>
                    <a:pt x="112" y="292"/>
                    <a:pt x="155" y="276"/>
                    <a:pt x="0" y="337"/>
                  </a:cubicBezTo>
                  <a:cubicBezTo>
                    <a:pt x="71" y="745"/>
                    <a:pt x="507" y="743"/>
                    <a:pt x="542" y="491"/>
                  </a:cubicBezTo>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p:cNvSpPr>
            <p:nvPr/>
          </p:nvSpPr>
          <p:spPr bwMode="auto">
            <a:xfrm>
              <a:off x="3788569" y="1343001"/>
              <a:ext cx="1374775" cy="1822450"/>
            </a:xfrm>
            <a:custGeom>
              <a:avLst/>
              <a:gdLst>
                <a:gd name="T0" fmla="*/ 337 w 365"/>
                <a:gd name="T1" fmla="*/ 473 h 484"/>
                <a:gd name="T2" fmla="*/ 338 w 365"/>
                <a:gd name="T3" fmla="*/ 75 h 484"/>
                <a:gd name="T4" fmla="*/ 163 w 365"/>
                <a:gd name="T5" fmla="*/ 18 h 484"/>
                <a:gd name="T6" fmla="*/ 88 w 365"/>
                <a:gd name="T7" fmla="*/ 113 h 484"/>
                <a:gd name="T8" fmla="*/ 0 w 365"/>
                <a:gd name="T9" fmla="*/ 148 h 484"/>
                <a:gd name="T10" fmla="*/ 337 w 365"/>
                <a:gd name="T11" fmla="*/ 473 h 484"/>
              </a:gdLst>
              <a:ahLst/>
              <a:cxnLst>
                <a:cxn ang="0">
                  <a:pos x="T0" y="T1"/>
                </a:cxn>
                <a:cxn ang="0">
                  <a:pos x="T2" y="T3"/>
                </a:cxn>
                <a:cxn ang="0">
                  <a:pos x="T4" y="T5"/>
                </a:cxn>
                <a:cxn ang="0">
                  <a:pos x="T6" y="T7"/>
                </a:cxn>
                <a:cxn ang="0">
                  <a:pos x="T8" y="T9"/>
                </a:cxn>
                <a:cxn ang="0">
                  <a:pos x="T10" y="T11"/>
                </a:cxn>
              </a:cxnLst>
              <a:rect l="0" t="0" r="r" b="b"/>
              <a:pathLst>
                <a:path w="365" h="484">
                  <a:moveTo>
                    <a:pt x="337" y="473"/>
                  </a:moveTo>
                  <a:cubicBezTo>
                    <a:pt x="116" y="457"/>
                    <a:pt x="365" y="208"/>
                    <a:pt x="338" y="75"/>
                  </a:cubicBezTo>
                  <a:cubicBezTo>
                    <a:pt x="322" y="0"/>
                    <a:pt x="225" y="3"/>
                    <a:pt x="163" y="18"/>
                  </a:cubicBezTo>
                  <a:cubicBezTo>
                    <a:pt x="57" y="59"/>
                    <a:pt x="180" y="77"/>
                    <a:pt x="88" y="113"/>
                  </a:cubicBezTo>
                  <a:cubicBezTo>
                    <a:pt x="33" y="135"/>
                    <a:pt x="20" y="140"/>
                    <a:pt x="0" y="148"/>
                  </a:cubicBezTo>
                  <a:cubicBezTo>
                    <a:pt x="15" y="341"/>
                    <a:pt x="166" y="484"/>
                    <a:pt x="337" y="473"/>
                  </a:cubicBezTo>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8" name="Conector reto 49">
            <a:extLst>
              <a:ext uri="{FF2B5EF4-FFF2-40B4-BE49-F238E27FC236}">
                <a16:creationId xmlns:a16="http://schemas.microsoft.com/office/drawing/2014/main" xmlns="" id="{571557D8-56C2-4F63-98E4-0B406A1CC55D}"/>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9" name="Rectangle 27">
            <a:hlinkClick r:id="rId2"/>
            <a:extLst>
              <a:ext uri="{FF2B5EF4-FFF2-40B4-BE49-F238E27FC236}">
                <a16:creationId xmlns:a16="http://schemas.microsoft.com/office/drawing/2014/main" xmlns="" id="{6525E65D-BB82-4380-ACB8-3153E103D581}"/>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Risk Management| Ritwik Das | March 5, 2018</a:t>
            </a:r>
          </a:p>
        </p:txBody>
      </p:sp>
      <p:sp>
        <p:nvSpPr>
          <p:cNvPr id="10" name="Retângulo 43">
            <a:extLst>
              <a:ext uri="{FF2B5EF4-FFF2-40B4-BE49-F238E27FC236}">
                <a16:creationId xmlns:a16="http://schemas.microsoft.com/office/drawing/2014/main" xmlns="" id="{039BAB23-2059-43E5-97FF-24B4108DF1D1}"/>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
        <p:nvSpPr>
          <p:cNvPr id="11" name="Retângulo 43">
            <a:extLst>
              <a:ext uri="{FF2B5EF4-FFF2-40B4-BE49-F238E27FC236}">
                <a16:creationId xmlns:a16="http://schemas.microsoft.com/office/drawing/2014/main" xmlns="" id="{736135D6-D810-4789-99E1-DB85F84ABB13}"/>
              </a:ext>
            </a:extLst>
          </p:cNvPr>
          <p:cNvSpPr/>
          <p:nvPr userDrawn="1"/>
        </p:nvSpPr>
        <p:spPr>
          <a:xfrm>
            <a:off x="338868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pic>
        <p:nvPicPr>
          <p:cNvPr id="15" name="Graphic 14">
            <a:extLst>
              <a:ext uri="{FF2B5EF4-FFF2-40B4-BE49-F238E27FC236}">
                <a16:creationId xmlns:a16="http://schemas.microsoft.com/office/drawing/2014/main" xmlns="" id="{18AE6D17-9EB4-4CEB-975D-66EC8A839743}"/>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2051007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Opener2">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AE722CB1-D8AB-4CAE-B1E6-34FB10BAAE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Text Placeholder 13">
            <a:extLst>
              <a:ext uri="{FF2B5EF4-FFF2-40B4-BE49-F238E27FC236}">
                <a16:creationId xmlns:a16="http://schemas.microsoft.com/office/drawing/2014/main" xmlns="" id="{1C33AA26-85B5-469D-9F0A-49C4D0A541A3}"/>
              </a:ext>
            </a:extLst>
          </p:cNvPr>
          <p:cNvSpPr>
            <a:spLocks noGrp="1"/>
          </p:cNvSpPr>
          <p:nvPr>
            <p:ph type="body" sz="quarter" idx="12" hasCustomPrompt="1"/>
          </p:nvPr>
        </p:nvSpPr>
        <p:spPr>
          <a:xfrm>
            <a:off x="407988" y="420053"/>
            <a:ext cx="4103688" cy="863600"/>
          </a:xfrm>
        </p:spPr>
        <p:txBody>
          <a:bodyPr lIns="0" tIns="0" rIns="0" bIns="0" anchor="b">
            <a:normAutofit/>
          </a:bodyPr>
          <a:lstStyle>
            <a:lvl1pPr algn="l">
              <a:lnSpc>
                <a:spcPts val="3000"/>
              </a:lnSpc>
              <a:defRPr sz="2600">
                <a:solidFill>
                  <a:schemeClr val="accent3"/>
                </a:solidFill>
              </a:defRPr>
            </a:lvl1pPr>
            <a:lvl2pPr>
              <a:defRPr sz="2400">
                <a:solidFill>
                  <a:srgbClr val="0070AD"/>
                </a:solidFill>
              </a:defRPr>
            </a:lvl2pPr>
          </a:lstStyle>
          <a:p>
            <a:pPr lvl="0"/>
            <a:r>
              <a:rPr lang="en-US" dirty="0"/>
              <a:t>Click to insert title</a:t>
            </a:r>
            <a:endParaRPr lang="pt-PT" dirty="0"/>
          </a:p>
        </p:txBody>
      </p:sp>
      <p:sp>
        <p:nvSpPr>
          <p:cNvPr id="18" name="Text Placeholder 13">
            <a:extLst>
              <a:ext uri="{FF2B5EF4-FFF2-40B4-BE49-F238E27FC236}">
                <a16:creationId xmlns:a16="http://schemas.microsoft.com/office/drawing/2014/main" xmlns="" id="{27A7BBAF-87A7-4E9C-A689-44A36BBA7139}"/>
              </a:ext>
            </a:extLst>
          </p:cNvPr>
          <p:cNvSpPr>
            <a:spLocks noGrp="1"/>
          </p:cNvSpPr>
          <p:nvPr>
            <p:ph type="body" sz="quarter" idx="13" hasCustomPrompt="1"/>
          </p:nvPr>
        </p:nvSpPr>
        <p:spPr>
          <a:xfrm>
            <a:off x="407988" y="1412875"/>
            <a:ext cx="4103688" cy="863600"/>
          </a:xfrm>
        </p:spPr>
        <p:txBody>
          <a:bodyPr lIns="0" tIns="0" rIns="0" bIns="0" anchor="t">
            <a:normAutofit/>
          </a:bodyPr>
          <a:lstStyle>
            <a:lvl1pPr algn="l">
              <a:lnSpc>
                <a:spcPts val="2200"/>
              </a:lnSpc>
              <a:defRPr sz="1600">
                <a:solidFill>
                  <a:schemeClr val="accent2"/>
                </a:solidFill>
              </a:defRPr>
            </a:lvl1pPr>
            <a:lvl2pPr>
              <a:defRPr sz="2400">
                <a:solidFill>
                  <a:srgbClr val="0070AD"/>
                </a:solidFill>
              </a:defRPr>
            </a:lvl2pPr>
          </a:lstStyle>
          <a:p>
            <a:pPr lvl="0"/>
            <a:r>
              <a:rPr lang="en-US" dirty="0"/>
              <a:t>Click to insert title</a:t>
            </a:r>
            <a:endParaRPr lang="pt-PT" dirty="0"/>
          </a:p>
        </p:txBody>
      </p:sp>
      <p:pic>
        <p:nvPicPr>
          <p:cNvPr id="5" name="Graphic 4">
            <a:extLst>
              <a:ext uri="{FF2B5EF4-FFF2-40B4-BE49-F238E27FC236}">
                <a16:creationId xmlns:a16="http://schemas.microsoft.com/office/drawing/2014/main" xmlns="" id="{A5CBAC88-5F80-4401-9EAB-F7DC6FB018B4}"/>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81836" t="-4713" b="16530"/>
          <a:stretch/>
        </p:blipFill>
        <p:spPr>
          <a:xfrm>
            <a:off x="11547793" y="188640"/>
            <a:ext cx="424356" cy="459624"/>
          </a:xfrm>
          <a:prstGeom prst="rect">
            <a:avLst/>
          </a:prstGeom>
        </p:spPr>
      </p:pic>
      <p:pic>
        <p:nvPicPr>
          <p:cNvPr id="2" name="Picture 1"/>
          <p:cNvPicPr>
            <a:picLocks noChangeAspect="1"/>
          </p:cNvPicPr>
          <p:nvPr userDrawn="1"/>
        </p:nvPicPr>
        <p:blipFill>
          <a:blip r:embed="rId5"/>
          <a:stretch>
            <a:fillRect/>
          </a:stretch>
        </p:blipFill>
        <p:spPr>
          <a:xfrm>
            <a:off x="3276600" y="2602396"/>
            <a:ext cx="3505200" cy="521804"/>
          </a:xfrm>
          <a:prstGeom prst="rect">
            <a:avLst/>
          </a:prstGeom>
        </p:spPr>
      </p:pic>
    </p:spTree>
    <p:extLst>
      <p:ext uri="{BB962C8B-B14F-4D97-AF65-F5344CB8AC3E}">
        <p14:creationId xmlns:p14="http://schemas.microsoft.com/office/powerpoint/2010/main" val="2724824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Charts">
    <p:bg>
      <p:bgRef idx="1001">
        <a:schemeClr val="bg1"/>
      </p:bgRef>
    </p:bg>
    <p:spTree>
      <p:nvGrpSpPr>
        <p:cNvPr id="1" name=""/>
        <p:cNvGrpSpPr/>
        <p:nvPr/>
      </p:nvGrpSpPr>
      <p:grpSpPr>
        <a:xfrm>
          <a:off x="0" y="0"/>
          <a:ext cx="0" cy="0"/>
          <a:chOff x="0" y="0"/>
          <a:chExt cx="0" cy="0"/>
        </a:xfrm>
      </p:grpSpPr>
      <p:sp>
        <p:nvSpPr>
          <p:cNvPr id="21" name="Text Placeholder 4">
            <a:extLst>
              <a:ext uri="{FF2B5EF4-FFF2-40B4-BE49-F238E27FC236}">
                <a16:creationId xmlns:a16="http://schemas.microsoft.com/office/drawing/2014/main" xmlns="" id="{7B710EB7-4E56-449A-B5D4-12A5A50A258D}"/>
              </a:ext>
            </a:extLst>
          </p:cNvPr>
          <p:cNvSpPr>
            <a:spLocks noGrp="1"/>
          </p:cNvSpPr>
          <p:nvPr>
            <p:ph type="body" sz="quarter" idx="14" hasCustomPrompt="1"/>
          </p:nvPr>
        </p:nvSpPr>
        <p:spPr>
          <a:xfrm>
            <a:off x="407988" y="14280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7" name="Chart Placeholder 16">
            <a:extLst>
              <a:ext uri="{FF2B5EF4-FFF2-40B4-BE49-F238E27FC236}">
                <a16:creationId xmlns:a16="http://schemas.microsoft.com/office/drawing/2014/main" xmlns="" id="{6093AB2F-A9E2-4259-8D2A-0E33C88FF1BC}"/>
              </a:ext>
            </a:extLst>
          </p:cNvPr>
          <p:cNvSpPr>
            <a:spLocks noGrp="1"/>
          </p:cNvSpPr>
          <p:nvPr>
            <p:ph type="chart" sz="quarter" idx="10"/>
          </p:nvPr>
        </p:nvSpPr>
        <p:spPr>
          <a:xfrm>
            <a:off x="407988" y="1824707"/>
            <a:ext cx="5543550" cy="1963738"/>
          </a:xfrm>
          <a:prstGeom prst="rect">
            <a:avLst/>
          </a:prstGeom>
        </p:spPr>
        <p:txBody>
          <a:bodyPr anchor="ctr"/>
          <a:lstStyle>
            <a:lvl1pPr algn="ctr">
              <a:defRPr/>
            </a:lvl1pPr>
          </a:lstStyle>
          <a:p>
            <a:endParaRPr lang="pt-PT"/>
          </a:p>
        </p:txBody>
      </p:sp>
      <p:sp>
        <p:nvSpPr>
          <p:cNvPr id="18" name="Chart Placeholder 16">
            <a:extLst>
              <a:ext uri="{FF2B5EF4-FFF2-40B4-BE49-F238E27FC236}">
                <a16:creationId xmlns:a16="http://schemas.microsoft.com/office/drawing/2014/main" xmlns="" id="{FFC514B9-95FB-485B-B1AD-4193B2310907}"/>
              </a:ext>
            </a:extLst>
          </p:cNvPr>
          <p:cNvSpPr>
            <a:spLocks noGrp="1"/>
          </p:cNvSpPr>
          <p:nvPr>
            <p:ph type="chart" sz="quarter" idx="11"/>
          </p:nvPr>
        </p:nvSpPr>
        <p:spPr>
          <a:xfrm>
            <a:off x="6240463" y="1824707"/>
            <a:ext cx="5543550" cy="1963738"/>
          </a:xfrm>
          <a:prstGeom prst="rect">
            <a:avLst/>
          </a:prstGeom>
        </p:spPr>
        <p:txBody>
          <a:bodyPr anchor="ctr"/>
          <a:lstStyle>
            <a:lvl1pPr algn="ctr">
              <a:defRPr/>
            </a:lvl1pPr>
          </a:lstStyle>
          <a:p>
            <a:endParaRPr lang="pt-PT"/>
          </a:p>
        </p:txBody>
      </p:sp>
      <p:sp>
        <p:nvSpPr>
          <p:cNvPr id="22" name="Text Placeholder 4">
            <a:extLst>
              <a:ext uri="{FF2B5EF4-FFF2-40B4-BE49-F238E27FC236}">
                <a16:creationId xmlns:a16="http://schemas.microsoft.com/office/drawing/2014/main" xmlns="" id="{212267A8-F086-40EB-BC5F-D9FE81725052}"/>
              </a:ext>
            </a:extLst>
          </p:cNvPr>
          <p:cNvSpPr>
            <a:spLocks noGrp="1"/>
          </p:cNvSpPr>
          <p:nvPr>
            <p:ph type="body" sz="quarter" idx="15" hasCustomPrompt="1"/>
          </p:nvPr>
        </p:nvSpPr>
        <p:spPr>
          <a:xfrm>
            <a:off x="6240463" y="14128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5" name="Text Placeholder 4">
            <a:extLst>
              <a:ext uri="{FF2B5EF4-FFF2-40B4-BE49-F238E27FC236}">
                <a16:creationId xmlns:a16="http://schemas.microsoft.com/office/drawing/2014/main" xmlns="" id="{7B710EB7-4E56-449A-B5D4-12A5A50A258D}"/>
              </a:ext>
            </a:extLst>
          </p:cNvPr>
          <p:cNvSpPr>
            <a:spLocks noGrp="1"/>
          </p:cNvSpPr>
          <p:nvPr>
            <p:ph type="body" sz="quarter" idx="16" hasCustomPrompt="1"/>
          </p:nvPr>
        </p:nvSpPr>
        <p:spPr>
          <a:xfrm>
            <a:off x="407988" y="40814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6" name="Chart Placeholder 16">
            <a:extLst>
              <a:ext uri="{FF2B5EF4-FFF2-40B4-BE49-F238E27FC236}">
                <a16:creationId xmlns:a16="http://schemas.microsoft.com/office/drawing/2014/main" xmlns="" id="{6093AB2F-A9E2-4259-8D2A-0E33C88FF1BC}"/>
              </a:ext>
            </a:extLst>
          </p:cNvPr>
          <p:cNvSpPr>
            <a:spLocks noGrp="1"/>
          </p:cNvSpPr>
          <p:nvPr>
            <p:ph type="chart" sz="quarter" idx="17"/>
          </p:nvPr>
        </p:nvSpPr>
        <p:spPr>
          <a:xfrm>
            <a:off x="407988" y="4478079"/>
            <a:ext cx="5543550" cy="1963738"/>
          </a:xfrm>
          <a:prstGeom prst="rect">
            <a:avLst/>
          </a:prstGeom>
        </p:spPr>
        <p:txBody>
          <a:bodyPr anchor="ctr"/>
          <a:lstStyle>
            <a:lvl1pPr algn="ctr">
              <a:defRPr/>
            </a:lvl1pPr>
          </a:lstStyle>
          <a:p>
            <a:endParaRPr lang="pt-PT"/>
          </a:p>
        </p:txBody>
      </p:sp>
      <p:sp>
        <p:nvSpPr>
          <p:cNvPr id="27" name="Chart Placeholder 16">
            <a:extLst>
              <a:ext uri="{FF2B5EF4-FFF2-40B4-BE49-F238E27FC236}">
                <a16:creationId xmlns:a16="http://schemas.microsoft.com/office/drawing/2014/main" xmlns="" id="{FFC514B9-95FB-485B-B1AD-4193B2310907}"/>
              </a:ext>
            </a:extLst>
          </p:cNvPr>
          <p:cNvSpPr>
            <a:spLocks noGrp="1"/>
          </p:cNvSpPr>
          <p:nvPr>
            <p:ph type="chart" sz="quarter" idx="18"/>
          </p:nvPr>
        </p:nvSpPr>
        <p:spPr>
          <a:xfrm>
            <a:off x="6240463" y="4478079"/>
            <a:ext cx="5543550" cy="1963738"/>
          </a:xfrm>
          <a:prstGeom prst="rect">
            <a:avLst/>
          </a:prstGeom>
        </p:spPr>
        <p:txBody>
          <a:bodyPr anchor="ctr"/>
          <a:lstStyle>
            <a:lvl1pPr algn="ctr">
              <a:defRPr/>
            </a:lvl1pPr>
          </a:lstStyle>
          <a:p>
            <a:endParaRPr lang="pt-PT"/>
          </a:p>
        </p:txBody>
      </p:sp>
      <p:sp>
        <p:nvSpPr>
          <p:cNvPr id="28" name="Text Placeholder 4">
            <a:extLst>
              <a:ext uri="{FF2B5EF4-FFF2-40B4-BE49-F238E27FC236}">
                <a16:creationId xmlns:a16="http://schemas.microsoft.com/office/drawing/2014/main" xmlns="" id="{212267A8-F086-40EB-BC5F-D9FE81725052}"/>
              </a:ext>
            </a:extLst>
          </p:cNvPr>
          <p:cNvSpPr>
            <a:spLocks noGrp="1"/>
          </p:cNvSpPr>
          <p:nvPr>
            <p:ph type="body" sz="quarter" idx="19" hasCustomPrompt="1"/>
          </p:nvPr>
        </p:nvSpPr>
        <p:spPr>
          <a:xfrm>
            <a:off x="6240463" y="40662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cxnSp>
        <p:nvCxnSpPr>
          <p:cNvPr id="15"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9"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Presentation Title | Author | Date</a:t>
            </a:r>
          </a:p>
        </p:txBody>
      </p:sp>
      <p:sp>
        <p:nvSpPr>
          <p:cNvPr id="20"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
        <p:nvSpPr>
          <p:cNvPr id="23" name="Retângulo 43">
            <a:extLst>
              <a:ext uri="{FF2B5EF4-FFF2-40B4-BE49-F238E27FC236}">
                <a16:creationId xmlns:a16="http://schemas.microsoft.com/office/drawing/2014/main" xmlns="" id="{834ADCB4-BFB1-450D-8F6D-64217F4CD92C}"/>
              </a:ext>
            </a:extLst>
          </p:cNvPr>
          <p:cNvSpPr/>
          <p:nvPr userDrawn="1"/>
        </p:nvSpPr>
        <p:spPr>
          <a:xfrm>
            <a:off x="24137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09375398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with Shapes - Layout3">
    <p:spTree>
      <p:nvGrpSpPr>
        <p:cNvPr id="1" name=""/>
        <p:cNvGrpSpPr/>
        <p:nvPr/>
      </p:nvGrpSpPr>
      <p:grpSpPr>
        <a:xfrm>
          <a:off x="0" y="0"/>
          <a:ext cx="0" cy="0"/>
          <a:chOff x="0" y="0"/>
          <a:chExt cx="0" cy="0"/>
        </a:xfrm>
      </p:grpSpPr>
      <p:sp>
        <p:nvSpPr>
          <p:cNvPr id="28" name="Freeform 65"/>
          <p:cNvSpPr>
            <a:spLocks/>
          </p:cNvSpPr>
          <p:nvPr userDrawn="1"/>
        </p:nvSpPr>
        <p:spPr bwMode="auto">
          <a:xfrm>
            <a:off x="3761714" y="800764"/>
            <a:ext cx="9111784" cy="10909156"/>
          </a:xfrm>
          <a:custGeom>
            <a:avLst/>
            <a:gdLst>
              <a:gd name="T0" fmla="*/ 226 w 398"/>
              <a:gd name="T1" fmla="*/ 3 h 477"/>
              <a:gd name="T2" fmla="*/ 398 w 398"/>
              <a:gd name="T3" fmla="*/ 17 h 477"/>
              <a:gd name="T4" fmla="*/ 398 w 398"/>
              <a:gd name="T5" fmla="*/ 477 h 477"/>
              <a:gd name="T6" fmla="*/ 105 w 398"/>
              <a:gd name="T7" fmla="*/ 477 h 477"/>
              <a:gd name="T8" fmla="*/ 74 w 398"/>
              <a:gd name="T9" fmla="*/ 431 h 477"/>
              <a:gd name="T10" fmla="*/ 226 w 398"/>
              <a:gd name="T11" fmla="*/ 3 h 477"/>
            </a:gdLst>
            <a:ahLst/>
            <a:cxnLst>
              <a:cxn ang="0">
                <a:pos x="T0" y="T1"/>
              </a:cxn>
              <a:cxn ang="0">
                <a:pos x="T2" y="T3"/>
              </a:cxn>
              <a:cxn ang="0">
                <a:pos x="T4" y="T5"/>
              </a:cxn>
              <a:cxn ang="0">
                <a:pos x="T6" y="T7"/>
              </a:cxn>
              <a:cxn ang="0">
                <a:pos x="T8" y="T9"/>
              </a:cxn>
              <a:cxn ang="0">
                <a:pos x="T10" y="T11"/>
              </a:cxn>
            </a:cxnLst>
            <a:rect l="0" t="0" r="r" b="b"/>
            <a:pathLst>
              <a:path w="398" h="477">
                <a:moveTo>
                  <a:pt x="226" y="3"/>
                </a:moveTo>
                <a:cubicBezTo>
                  <a:pt x="285" y="0"/>
                  <a:pt x="344" y="4"/>
                  <a:pt x="398" y="17"/>
                </a:cubicBezTo>
                <a:cubicBezTo>
                  <a:pt x="398" y="477"/>
                  <a:pt x="398" y="477"/>
                  <a:pt x="398" y="477"/>
                </a:cubicBezTo>
                <a:cubicBezTo>
                  <a:pt x="105" y="477"/>
                  <a:pt x="105" y="477"/>
                  <a:pt x="105" y="477"/>
                </a:cubicBezTo>
                <a:cubicBezTo>
                  <a:pt x="93" y="464"/>
                  <a:pt x="82" y="448"/>
                  <a:pt x="74" y="431"/>
                </a:cubicBezTo>
                <a:cubicBezTo>
                  <a:pt x="0" y="269"/>
                  <a:pt x="197" y="109"/>
                  <a:pt x="226" y="3"/>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Text Placeholder 7">
            <a:extLst>
              <a:ext uri="{FF2B5EF4-FFF2-40B4-BE49-F238E27FC236}">
                <a16:creationId xmlns:a16="http://schemas.microsoft.com/office/drawing/2014/main" xmlns="" id="{B223EFB8-88D3-4227-B238-464A474B852E}"/>
              </a:ext>
            </a:extLst>
          </p:cNvPr>
          <p:cNvSpPr>
            <a:spLocks noGrp="1"/>
          </p:cNvSpPr>
          <p:nvPr>
            <p:ph type="body" sz="quarter" idx="12" hasCustomPrompt="1"/>
          </p:nvPr>
        </p:nvSpPr>
        <p:spPr>
          <a:xfrm>
            <a:off x="2044699" y="3913792"/>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8" name="Text Placeholder 7">
            <a:extLst>
              <a:ext uri="{FF2B5EF4-FFF2-40B4-BE49-F238E27FC236}">
                <a16:creationId xmlns:a16="http://schemas.microsoft.com/office/drawing/2014/main" xmlns="" id="{274C953F-F6D9-4EEF-A914-7C47201B5536}"/>
              </a:ext>
            </a:extLst>
          </p:cNvPr>
          <p:cNvSpPr>
            <a:spLocks noGrp="1"/>
          </p:cNvSpPr>
          <p:nvPr>
            <p:ph type="body" sz="quarter" idx="13" hasCustomPrompt="1"/>
          </p:nvPr>
        </p:nvSpPr>
        <p:spPr>
          <a:xfrm>
            <a:off x="2044699" y="5111406"/>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5" name="Text Placeholder 7">
            <a:extLst>
              <a:ext uri="{FF2B5EF4-FFF2-40B4-BE49-F238E27FC236}">
                <a16:creationId xmlns:a16="http://schemas.microsoft.com/office/drawing/2014/main" xmlns="" id="{053B0AF9-F410-4C47-9D9C-CAC9890E4210}"/>
              </a:ext>
            </a:extLst>
          </p:cNvPr>
          <p:cNvSpPr>
            <a:spLocks noGrp="1"/>
          </p:cNvSpPr>
          <p:nvPr>
            <p:ph type="body" sz="quarter" idx="10" hasCustomPrompt="1"/>
          </p:nvPr>
        </p:nvSpPr>
        <p:spPr>
          <a:xfrm>
            <a:off x="407988" y="1413990"/>
            <a:ext cx="6297894" cy="894840"/>
          </a:xfrm>
          <a:prstGeom prst="rect">
            <a:avLst/>
          </a:prstGeom>
        </p:spPr>
        <p:txBody>
          <a:bodyPr>
            <a:noAutofit/>
          </a:bodyPr>
          <a:lstStyle>
            <a:lvl1pPr>
              <a:lnSpc>
                <a:spcPts val="2200"/>
              </a:lnSpc>
              <a:defRPr sz="18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6" name="Text Placeholder 7">
            <a:extLst>
              <a:ext uri="{FF2B5EF4-FFF2-40B4-BE49-F238E27FC236}">
                <a16:creationId xmlns:a16="http://schemas.microsoft.com/office/drawing/2014/main" xmlns="" id="{4C26CB88-1502-4963-9C3F-B1DA1792174C}"/>
              </a:ext>
            </a:extLst>
          </p:cNvPr>
          <p:cNvSpPr>
            <a:spLocks noGrp="1"/>
          </p:cNvSpPr>
          <p:nvPr>
            <p:ph type="body" sz="quarter" idx="11" hasCustomPrompt="1"/>
          </p:nvPr>
        </p:nvSpPr>
        <p:spPr>
          <a:xfrm>
            <a:off x="2044699" y="2611604"/>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0" name="Text Placeholder 7">
            <a:extLst>
              <a:ext uri="{FF2B5EF4-FFF2-40B4-BE49-F238E27FC236}">
                <a16:creationId xmlns:a16="http://schemas.microsoft.com/office/drawing/2014/main" xmlns="" id="{14E8646B-8451-4052-9B50-DB60E346C8FA}"/>
              </a:ext>
            </a:extLst>
          </p:cNvPr>
          <p:cNvSpPr>
            <a:spLocks noGrp="1"/>
          </p:cNvSpPr>
          <p:nvPr>
            <p:ph type="body" sz="quarter" idx="14" hasCustomPrompt="1"/>
          </p:nvPr>
        </p:nvSpPr>
        <p:spPr>
          <a:xfrm>
            <a:off x="7392144" y="5276721"/>
            <a:ext cx="4391869" cy="729525"/>
          </a:xfrm>
          <a:prstGeom prst="rect">
            <a:avLst/>
          </a:prstGeom>
        </p:spPr>
        <p:txBody>
          <a:bodyPr>
            <a:noAutofit/>
          </a:bodyPr>
          <a:lstStyle>
            <a:lvl1pPr algn="r">
              <a:lnSpc>
                <a:spcPts val="1800"/>
              </a:lnSpc>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3" name="Text Placeholder 42">
            <a:extLst>
              <a:ext uri="{FF2B5EF4-FFF2-40B4-BE49-F238E27FC236}">
                <a16:creationId xmlns:a16="http://schemas.microsoft.com/office/drawing/2014/main" xmlns="" id="{A06380E9-5885-470D-9428-A5F69B32620C}"/>
              </a:ext>
            </a:extLst>
          </p:cNvPr>
          <p:cNvSpPr>
            <a:spLocks noGrp="1"/>
          </p:cNvSpPr>
          <p:nvPr>
            <p:ph type="body" sz="quarter" idx="15" hasCustomPrompt="1"/>
          </p:nvPr>
        </p:nvSpPr>
        <p:spPr>
          <a:xfrm>
            <a:off x="7392144" y="4140764"/>
            <a:ext cx="4391869" cy="974725"/>
          </a:xfrm>
          <a:prstGeom prst="rect">
            <a:avLst/>
          </a:prstGeom>
        </p:spPr>
        <p:txBody>
          <a:bodyPr anchor="b">
            <a:noAutofit/>
          </a:bodyPr>
          <a:lstStyle>
            <a:lvl1pPr algn="r">
              <a:lnSpc>
                <a:spcPts val="3000"/>
              </a:lnSpc>
              <a:defRPr sz="2600">
                <a:solidFill>
                  <a:schemeClr val="bg1"/>
                </a:solidFill>
              </a:defRPr>
            </a:lvl1pPr>
          </a:lstStyle>
          <a:p>
            <a:pPr lvl="0"/>
            <a:r>
              <a:rPr lang="en-US" dirty="0"/>
              <a:t>Click to add subtitle</a:t>
            </a:r>
          </a:p>
        </p:txBody>
      </p:sp>
      <p:sp>
        <p:nvSpPr>
          <p:cNvPr id="10"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add title</a:t>
            </a:r>
            <a:endParaRPr lang="pt-PT" dirty="0"/>
          </a:p>
        </p:txBody>
      </p:sp>
      <p:cxnSp>
        <p:nvCxnSpPr>
          <p:cNvPr id="45"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46"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Presentation Title | Author | Date</a:t>
            </a:r>
          </a:p>
        </p:txBody>
      </p:sp>
      <p:sp>
        <p:nvSpPr>
          <p:cNvPr id="47"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48" name="Retângulo 43">
            <a:extLst>
              <a:ext uri="{FF2B5EF4-FFF2-40B4-BE49-F238E27FC236}">
                <a16:creationId xmlns:a16="http://schemas.microsoft.com/office/drawing/2014/main" xmlns="" id="{834ADCB4-BFB1-450D-8F6D-64217F4CD92C}"/>
              </a:ext>
            </a:extLst>
          </p:cNvPr>
          <p:cNvSpPr/>
          <p:nvPr userDrawn="1"/>
        </p:nvSpPr>
        <p:spPr>
          <a:xfrm>
            <a:off x="24137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237467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xmlns=""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xmlns=""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cxnSp>
        <p:nvCxnSpPr>
          <p:cNvPr id="12"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5"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n-lt"/>
                <a:ea typeface="+mn-ea"/>
                <a:cs typeface="Arial" panose="020B0604020202020204" pitchFamily="34" charset="0"/>
              </a:rPr>
              <a:t>Risk Management| Ritwik Das | March 5, 2018</a:t>
            </a:r>
          </a:p>
        </p:txBody>
      </p:sp>
      <p:sp>
        <p:nvSpPr>
          <p:cNvPr id="17"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
        <p:nvSpPr>
          <p:cNvPr id="18" name="Retângulo 43">
            <a:extLst>
              <a:ext uri="{FF2B5EF4-FFF2-40B4-BE49-F238E27FC236}">
                <a16:creationId xmlns:a16="http://schemas.microsoft.com/office/drawing/2014/main" xmlns="" id="{834ADCB4-BFB1-450D-8F6D-64217F4CD92C}"/>
              </a:ext>
            </a:extLst>
          </p:cNvPr>
          <p:cNvSpPr/>
          <p:nvPr userDrawn="1"/>
        </p:nvSpPr>
        <p:spPr>
          <a:xfrm>
            <a:off x="3352800"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756351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279F1DAD-5BB1-4142-B838-01DB99370135}"/>
              </a:ext>
            </a:extLst>
          </p:cNvPr>
          <p:cNvSpPr/>
          <p:nvPr userDrawn="1"/>
        </p:nvSpPr>
        <p:spPr>
          <a:xfrm>
            <a:off x="0" y="4077072"/>
            <a:ext cx="12192000" cy="2780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9" name="Text Placeholder 4">
            <a:extLst>
              <a:ext uri="{FF2B5EF4-FFF2-40B4-BE49-F238E27FC236}">
                <a16:creationId xmlns:a16="http://schemas.microsoft.com/office/drawing/2014/main" xmlns="" id="{04C1CAD0-39C3-4CE2-A9E9-8CA99EFF5357}"/>
              </a:ext>
            </a:extLst>
          </p:cNvPr>
          <p:cNvSpPr>
            <a:spLocks noGrp="1"/>
          </p:cNvSpPr>
          <p:nvPr>
            <p:ph type="body" sz="quarter" idx="13" hasCustomPrompt="1"/>
          </p:nvPr>
        </p:nvSpPr>
        <p:spPr>
          <a:xfrm>
            <a:off x="426488"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4">
            <a:extLst>
              <a:ext uri="{FF2B5EF4-FFF2-40B4-BE49-F238E27FC236}">
                <a16:creationId xmlns:a16="http://schemas.microsoft.com/office/drawing/2014/main" xmlns=""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4">
            <a:extLst>
              <a:ext uri="{FF2B5EF4-FFF2-40B4-BE49-F238E27FC236}">
                <a16:creationId xmlns:a16="http://schemas.microsoft.com/office/drawing/2014/main" xmlns=""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41" name="Text Placeholder 4">
            <a:extLst>
              <a:ext uri="{FF2B5EF4-FFF2-40B4-BE49-F238E27FC236}">
                <a16:creationId xmlns:a16="http://schemas.microsoft.com/office/drawing/2014/main" xmlns="" id="{6012FFDA-311F-429E-998E-F6E6B0A7186E}"/>
              </a:ext>
            </a:extLst>
          </p:cNvPr>
          <p:cNvSpPr>
            <a:spLocks noGrp="1"/>
          </p:cNvSpPr>
          <p:nvPr>
            <p:ph type="body" sz="quarter" idx="31" hasCustomPrompt="1"/>
          </p:nvPr>
        </p:nvSpPr>
        <p:spPr>
          <a:xfrm>
            <a:off x="407987" y="4231996"/>
            <a:ext cx="11376025"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dirty="0"/>
              <a:t>Click to insert section title</a:t>
            </a:r>
          </a:p>
        </p:txBody>
      </p:sp>
      <p:sp>
        <p:nvSpPr>
          <p:cNvPr id="42" name="Text Placeholder 7">
            <a:extLst>
              <a:ext uri="{FF2B5EF4-FFF2-40B4-BE49-F238E27FC236}">
                <a16:creationId xmlns:a16="http://schemas.microsoft.com/office/drawing/2014/main" xmlns="" id="{9228FC83-C11D-47F2-8BDE-B10D125E5E87}"/>
              </a:ext>
            </a:extLst>
          </p:cNvPr>
          <p:cNvSpPr>
            <a:spLocks noGrp="1"/>
          </p:cNvSpPr>
          <p:nvPr>
            <p:ph type="body" sz="quarter" idx="32" hasCustomPrompt="1"/>
          </p:nvPr>
        </p:nvSpPr>
        <p:spPr>
          <a:xfrm>
            <a:off x="426488"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3"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4" name="Text Placeholder 7">
            <a:extLst>
              <a:ext uri="{FF2B5EF4-FFF2-40B4-BE49-F238E27FC236}">
                <a16:creationId xmlns:a16="http://schemas.microsoft.com/office/drawing/2014/main" xmlns="" id="{9228FC83-C11D-47F2-8BDE-B10D125E5E87}"/>
              </a:ext>
            </a:extLst>
          </p:cNvPr>
          <p:cNvSpPr>
            <a:spLocks noGrp="1"/>
          </p:cNvSpPr>
          <p:nvPr>
            <p:ph type="body" sz="quarter" idx="33" hasCustomPrompt="1"/>
          </p:nvPr>
        </p:nvSpPr>
        <p:spPr>
          <a:xfrm>
            <a:off x="4322171"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Text Placeholder 7">
            <a:extLst>
              <a:ext uri="{FF2B5EF4-FFF2-40B4-BE49-F238E27FC236}">
                <a16:creationId xmlns:a16="http://schemas.microsoft.com/office/drawing/2014/main" xmlns="" id="{9228FC83-C11D-47F2-8BDE-B10D125E5E87}"/>
              </a:ext>
            </a:extLst>
          </p:cNvPr>
          <p:cNvSpPr>
            <a:spLocks noGrp="1"/>
          </p:cNvSpPr>
          <p:nvPr>
            <p:ph type="body" sz="quarter" idx="34" hasCustomPrompt="1"/>
          </p:nvPr>
        </p:nvSpPr>
        <p:spPr>
          <a:xfrm>
            <a:off x="8217853"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6"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426487" y="4674187"/>
            <a:ext cx="11357525" cy="1799211"/>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cxnSp>
        <p:nvCxnSpPr>
          <p:cNvPr id="16"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7"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n-lt"/>
                <a:ea typeface="+mn-ea"/>
                <a:cs typeface="Arial" panose="020B0604020202020204" pitchFamily="34" charset="0"/>
              </a:rPr>
              <a:t>Risk Management| Ritwik Das | March 5, 2018</a:t>
            </a:r>
          </a:p>
        </p:txBody>
      </p:sp>
      <p:sp>
        <p:nvSpPr>
          <p:cNvPr id="22"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
        <p:nvSpPr>
          <p:cNvPr id="27" name="Retângulo 43">
            <a:extLst>
              <a:ext uri="{FF2B5EF4-FFF2-40B4-BE49-F238E27FC236}">
                <a16:creationId xmlns:a16="http://schemas.microsoft.com/office/drawing/2014/main" xmlns="" id="{834ADCB4-BFB1-450D-8F6D-64217F4CD92C}"/>
              </a:ext>
            </a:extLst>
          </p:cNvPr>
          <p:cNvSpPr/>
          <p:nvPr userDrawn="1"/>
        </p:nvSpPr>
        <p:spPr>
          <a:xfrm>
            <a:off x="3352800" y="6587911"/>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4095932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s">
    <p:bg>
      <p:bgRef idx="1001">
        <a:schemeClr val="bg1"/>
      </p:bgRef>
    </p:bg>
    <p:spTree>
      <p:nvGrpSpPr>
        <p:cNvPr id="1" name=""/>
        <p:cNvGrpSpPr/>
        <p:nvPr/>
      </p:nvGrpSpPr>
      <p:grpSpPr>
        <a:xfrm>
          <a:off x="0" y="0"/>
          <a:ext cx="0" cy="0"/>
          <a:chOff x="0" y="0"/>
          <a:chExt cx="0" cy="0"/>
        </a:xfrm>
      </p:grpSpPr>
      <p:sp>
        <p:nvSpPr>
          <p:cNvPr id="36" name="Freeform 65"/>
          <p:cNvSpPr>
            <a:spLocks/>
          </p:cNvSpPr>
          <p:nvPr userDrawn="1"/>
        </p:nvSpPr>
        <p:spPr bwMode="auto">
          <a:xfrm rot="15126643">
            <a:off x="7541356" y="-2911523"/>
            <a:ext cx="5112799" cy="6121339"/>
          </a:xfrm>
          <a:custGeom>
            <a:avLst/>
            <a:gdLst>
              <a:gd name="T0" fmla="*/ 226 w 398"/>
              <a:gd name="T1" fmla="*/ 3 h 477"/>
              <a:gd name="T2" fmla="*/ 398 w 398"/>
              <a:gd name="T3" fmla="*/ 17 h 477"/>
              <a:gd name="T4" fmla="*/ 398 w 398"/>
              <a:gd name="T5" fmla="*/ 477 h 477"/>
              <a:gd name="T6" fmla="*/ 105 w 398"/>
              <a:gd name="T7" fmla="*/ 477 h 477"/>
              <a:gd name="T8" fmla="*/ 74 w 398"/>
              <a:gd name="T9" fmla="*/ 431 h 477"/>
              <a:gd name="T10" fmla="*/ 226 w 398"/>
              <a:gd name="T11" fmla="*/ 3 h 477"/>
            </a:gdLst>
            <a:ahLst/>
            <a:cxnLst>
              <a:cxn ang="0">
                <a:pos x="T0" y="T1"/>
              </a:cxn>
              <a:cxn ang="0">
                <a:pos x="T2" y="T3"/>
              </a:cxn>
              <a:cxn ang="0">
                <a:pos x="T4" y="T5"/>
              </a:cxn>
              <a:cxn ang="0">
                <a:pos x="T6" y="T7"/>
              </a:cxn>
              <a:cxn ang="0">
                <a:pos x="T8" y="T9"/>
              </a:cxn>
              <a:cxn ang="0">
                <a:pos x="T10" y="T11"/>
              </a:cxn>
            </a:cxnLst>
            <a:rect l="0" t="0" r="r" b="b"/>
            <a:pathLst>
              <a:path w="398" h="477">
                <a:moveTo>
                  <a:pt x="226" y="3"/>
                </a:moveTo>
                <a:cubicBezTo>
                  <a:pt x="285" y="0"/>
                  <a:pt x="344" y="4"/>
                  <a:pt x="398" y="17"/>
                </a:cubicBezTo>
                <a:cubicBezTo>
                  <a:pt x="398" y="477"/>
                  <a:pt x="398" y="477"/>
                  <a:pt x="398" y="477"/>
                </a:cubicBezTo>
                <a:cubicBezTo>
                  <a:pt x="105" y="477"/>
                  <a:pt x="105" y="477"/>
                  <a:pt x="105" y="477"/>
                </a:cubicBezTo>
                <a:cubicBezTo>
                  <a:pt x="93" y="464"/>
                  <a:pt x="82" y="448"/>
                  <a:pt x="74" y="431"/>
                </a:cubicBezTo>
                <a:cubicBezTo>
                  <a:pt x="0" y="269"/>
                  <a:pt x="197" y="109"/>
                  <a:pt x="226" y="3"/>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Rectangle 3">
            <a:extLst>
              <a:ext uri="{FF2B5EF4-FFF2-40B4-BE49-F238E27FC236}">
                <a16:creationId xmlns:a16="http://schemas.microsoft.com/office/drawing/2014/main" xmlns="" id="{9653C8D1-E525-4A1D-BA42-B310FCE0AA96}"/>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Rectangle 4">
            <a:extLst>
              <a:ext uri="{FF2B5EF4-FFF2-40B4-BE49-F238E27FC236}">
                <a16:creationId xmlns:a16="http://schemas.microsoft.com/office/drawing/2014/main" xmlns="" id="{5D624820-6891-4116-9EE3-E6D3B41D555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Rectangle 5">
            <a:extLst>
              <a:ext uri="{FF2B5EF4-FFF2-40B4-BE49-F238E27FC236}">
                <a16:creationId xmlns:a16="http://schemas.microsoft.com/office/drawing/2014/main" xmlns="" id="{4ED1E18D-CB5A-40D2-9E0C-21B1DC24C582}"/>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1" name="Text Placeholder 4">
            <a:extLst>
              <a:ext uri="{FF2B5EF4-FFF2-40B4-BE49-F238E27FC236}">
                <a16:creationId xmlns:a16="http://schemas.microsoft.com/office/drawing/2014/main" xmlns="" id="{5714BE43-18D4-460E-A270-8F2FA1EB1FE6}"/>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1">
                <a:solidFill>
                  <a:schemeClr val="accent3"/>
                </a:solidFill>
              </a:defRPr>
            </a:lvl1pPr>
            <a:lvl2pPr>
              <a:defRPr sz="1400"/>
            </a:lvl2pPr>
            <a:lvl3pPr>
              <a:defRPr sz="1200"/>
            </a:lvl3pPr>
            <a:lvl4pPr>
              <a:defRPr sz="1100"/>
            </a:lvl4pPr>
            <a:lvl5pPr>
              <a:defRPr sz="1100"/>
            </a:lvl5pPr>
          </a:lstStyle>
          <a:p>
            <a:pPr lvl="0"/>
            <a:r>
              <a:rPr lang="en-US" dirty="0"/>
              <a:t>Click to insert title</a:t>
            </a:r>
          </a:p>
        </p:txBody>
      </p:sp>
      <p:sp>
        <p:nvSpPr>
          <p:cNvPr id="32" name="Text Placeholder 7">
            <a:extLst>
              <a:ext uri="{FF2B5EF4-FFF2-40B4-BE49-F238E27FC236}">
                <a16:creationId xmlns:a16="http://schemas.microsoft.com/office/drawing/2014/main" xmlns="" id="{DF3E2A1A-B668-4C6F-87C6-8F37A241C2C0}"/>
              </a:ext>
            </a:extLst>
          </p:cNvPr>
          <p:cNvSpPr>
            <a:spLocks noGrp="1"/>
          </p:cNvSpPr>
          <p:nvPr>
            <p:ph type="body" sz="quarter" idx="32" hasCustomPrompt="1"/>
          </p:nvPr>
        </p:nvSpPr>
        <p:spPr>
          <a:xfrm>
            <a:off x="725016" y="4079992"/>
            <a:ext cx="2874219" cy="1711208"/>
          </a:xfrm>
          <a:prstGeom prst="rect">
            <a:avLst/>
          </a:prstGeom>
        </p:spPr>
        <p:txBody>
          <a:bodyPr>
            <a:noAutofit/>
          </a:bodyPr>
          <a:lstStyle>
            <a:lvl1pPr>
              <a:lnSpc>
                <a:spcPct val="100000"/>
              </a:lnSpc>
              <a:defRPr sz="1400"/>
            </a:lvl1pPr>
            <a:lvl2pPr>
              <a:lnSpc>
                <a:spcPts val="1400"/>
              </a:lnSpc>
              <a:defRPr sz="1200"/>
            </a:lvl2pPr>
            <a:lvl3pPr>
              <a:lnSpc>
                <a:spcPts val="1300"/>
              </a:lnSpc>
              <a:defRPr sz="1100"/>
            </a:lvl3pPr>
            <a:lvl4pPr>
              <a:lnSpc>
                <a:spcPts val="1200"/>
              </a:lnSpc>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3" name="Text Placeholder 4">
            <a:extLst>
              <a:ext uri="{FF2B5EF4-FFF2-40B4-BE49-F238E27FC236}">
                <a16:creationId xmlns:a16="http://schemas.microsoft.com/office/drawing/2014/main" xmlns="" id="{A44485C3-4220-46B7-B1FC-AB2889C2B910}"/>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1">
                <a:solidFill>
                  <a:schemeClr val="accent3"/>
                </a:solidFill>
              </a:defRPr>
            </a:lvl1pPr>
            <a:lvl2pPr>
              <a:defRPr sz="1400"/>
            </a:lvl2pPr>
            <a:lvl3pPr>
              <a:defRPr sz="1200"/>
            </a:lvl3pPr>
            <a:lvl4pPr>
              <a:defRPr sz="1100"/>
            </a:lvl4pPr>
            <a:lvl5pPr>
              <a:defRPr sz="1100"/>
            </a:lvl5pPr>
          </a:lstStyle>
          <a:p>
            <a:pPr lvl="0"/>
            <a:r>
              <a:rPr lang="en-US" dirty="0"/>
              <a:t>Click to insert title</a:t>
            </a:r>
          </a:p>
        </p:txBody>
      </p:sp>
      <p:sp>
        <p:nvSpPr>
          <p:cNvPr id="35" name="Text Placeholder 4">
            <a:extLst>
              <a:ext uri="{FF2B5EF4-FFF2-40B4-BE49-F238E27FC236}">
                <a16:creationId xmlns:a16="http://schemas.microsoft.com/office/drawing/2014/main" xmlns="" id="{310CE3C3-B1E7-4F6F-B7BE-DF93DF2ACD74}"/>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1">
                <a:solidFill>
                  <a:schemeClr val="accent3"/>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7">
            <a:extLst>
              <a:ext uri="{FF2B5EF4-FFF2-40B4-BE49-F238E27FC236}">
                <a16:creationId xmlns:a16="http://schemas.microsoft.com/office/drawing/2014/main" xmlns="" id="{32047331-01BE-47AE-BC0C-B787B1E9553B}"/>
              </a:ext>
            </a:extLst>
          </p:cNvPr>
          <p:cNvSpPr>
            <a:spLocks noGrp="1"/>
          </p:cNvSpPr>
          <p:nvPr>
            <p:ph type="body" sz="quarter" idx="37" hasCustomPrompt="1"/>
          </p:nvPr>
        </p:nvSpPr>
        <p:spPr>
          <a:xfrm>
            <a:off x="8498131" y="295729"/>
            <a:ext cx="2927906" cy="876300"/>
          </a:xfrm>
          <a:prstGeom prst="rect">
            <a:avLst/>
          </a:prstGeom>
        </p:spPr>
        <p:txBody>
          <a:bodyPr anchor="t">
            <a:noAutofit/>
          </a:bodyPr>
          <a:lstStyle>
            <a:lvl1pPr>
              <a:lnSpc>
                <a:spcPct val="100000"/>
              </a:lnSpc>
              <a:defRPr sz="1600" b="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dirty="0"/>
              <a:t>Click to insert text</a:t>
            </a:r>
          </a:p>
        </p:txBody>
      </p:sp>
      <p:sp>
        <p:nvSpPr>
          <p:cNvPr id="2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647723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39" name="Text Placeholder 7">
            <a:extLst>
              <a:ext uri="{FF2B5EF4-FFF2-40B4-BE49-F238E27FC236}">
                <a16:creationId xmlns:a16="http://schemas.microsoft.com/office/drawing/2014/main" xmlns="" id="{DF3E2A1A-B668-4C6F-87C6-8F37A241C2C0}"/>
              </a:ext>
            </a:extLst>
          </p:cNvPr>
          <p:cNvSpPr>
            <a:spLocks noGrp="1"/>
          </p:cNvSpPr>
          <p:nvPr>
            <p:ph type="body" sz="quarter" idx="38" hasCustomPrompt="1"/>
          </p:nvPr>
        </p:nvSpPr>
        <p:spPr>
          <a:xfrm>
            <a:off x="4666878" y="4079992"/>
            <a:ext cx="2874219" cy="1711208"/>
          </a:xfrm>
          <a:prstGeom prst="rect">
            <a:avLst/>
          </a:prstGeom>
        </p:spPr>
        <p:txBody>
          <a:bodyPr>
            <a:noAutofit/>
          </a:bodyPr>
          <a:lstStyle>
            <a:lvl1pPr>
              <a:lnSpc>
                <a:spcPct val="100000"/>
              </a:lnSpc>
              <a:defRPr sz="1400"/>
            </a:lvl1pPr>
            <a:lvl2pPr>
              <a:lnSpc>
                <a:spcPts val="1400"/>
              </a:lnSpc>
              <a:buClr>
                <a:schemeClr val="accent4"/>
              </a:buClr>
              <a:defRPr sz="1200"/>
            </a:lvl2pPr>
            <a:lvl3pPr>
              <a:lnSpc>
                <a:spcPts val="1300"/>
              </a:lnSpc>
              <a:buClr>
                <a:schemeClr val="accent4"/>
              </a:buClr>
              <a:defRPr sz="1100"/>
            </a:lvl3pPr>
            <a:lvl4pPr>
              <a:lnSpc>
                <a:spcPts val="1200"/>
              </a:lnSpc>
              <a:buClr>
                <a:schemeClr val="accent4"/>
              </a:buClr>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40" name="Text Placeholder 7">
            <a:extLst>
              <a:ext uri="{FF2B5EF4-FFF2-40B4-BE49-F238E27FC236}">
                <a16:creationId xmlns:a16="http://schemas.microsoft.com/office/drawing/2014/main" xmlns="" id="{DF3E2A1A-B668-4C6F-87C6-8F37A241C2C0}"/>
              </a:ext>
            </a:extLst>
          </p:cNvPr>
          <p:cNvSpPr>
            <a:spLocks noGrp="1"/>
          </p:cNvSpPr>
          <p:nvPr>
            <p:ph type="body" sz="quarter" idx="39" hasCustomPrompt="1"/>
          </p:nvPr>
        </p:nvSpPr>
        <p:spPr>
          <a:xfrm>
            <a:off x="8592766" y="4079992"/>
            <a:ext cx="2874219" cy="1711208"/>
          </a:xfrm>
          <a:prstGeom prst="rect">
            <a:avLst/>
          </a:prstGeom>
        </p:spPr>
        <p:txBody>
          <a:bodyPr>
            <a:noAutofit/>
          </a:bodyPr>
          <a:lstStyle>
            <a:lvl1pPr>
              <a:lnSpc>
                <a:spcPct val="100000"/>
              </a:lnSpc>
              <a:defRPr sz="1400"/>
            </a:lvl1pPr>
            <a:lvl2pPr>
              <a:lnSpc>
                <a:spcPts val="1400"/>
              </a:lnSpc>
              <a:buClr>
                <a:schemeClr val="accent3"/>
              </a:buClr>
              <a:defRPr sz="1200"/>
            </a:lvl2pPr>
            <a:lvl3pPr>
              <a:lnSpc>
                <a:spcPts val="1300"/>
              </a:lnSpc>
              <a:buClr>
                <a:schemeClr val="accent3"/>
              </a:buClr>
              <a:defRPr sz="1100"/>
            </a:lvl3pPr>
            <a:lvl4pPr>
              <a:lnSpc>
                <a:spcPts val="1200"/>
              </a:lnSpc>
              <a:buClr>
                <a:schemeClr val="accent3"/>
              </a:buClr>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
        <p:nvSpPr>
          <p:cNvPr id="23" name="Retângulo 43">
            <a:extLst>
              <a:ext uri="{FF2B5EF4-FFF2-40B4-BE49-F238E27FC236}">
                <a16:creationId xmlns:a16="http://schemas.microsoft.com/office/drawing/2014/main" xmlns="" id="{834ADCB4-BFB1-450D-8F6D-64217F4CD92C}"/>
              </a:ext>
            </a:extLst>
          </p:cNvPr>
          <p:cNvSpPr/>
          <p:nvPr userDrawn="1"/>
        </p:nvSpPr>
        <p:spPr>
          <a:xfrm>
            <a:off x="24137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pic>
        <p:nvPicPr>
          <p:cNvPr id="18" name="Graphic 17">
            <a:extLst>
              <a:ext uri="{FF2B5EF4-FFF2-40B4-BE49-F238E27FC236}">
                <a16:creationId xmlns:a16="http://schemas.microsoft.com/office/drawing/2014/main" xmlns="" id="{27BDB0CA-E802-4EE5-AF8E-45AFDD8E35A5}"/>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183286770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bullets with highlights">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7" name="Freeform 57"/>
          <p:cNvSpPr>
            <a:spLocks/>
          </p:cNvSpPr>
          <p:nvPr userDrawn="1"/>
        </p:nvSpPr>
        <p:spPr bwMode="auto">
          <a:xfrm rot="17855275">
            <a:off x="-2851073" y="-471040"/>
            <a:ext cx="8104819" cy="5835277"/>
          </a:xfrm>
          <a:custGeom>
            <a:avLst/>
            <a:gdLst>
              <a:gd name="T0" fmla="*/ 718 w 718"/>
              <a:gd name="T1" fmla="*/ 281 h 517"/>
              <a:gd name="T2" fmla="*/ 513 w 718"/>
              <a:gd name="T3" fmla="*/ 474 h 517"/>
              <a:gd name="T4" fmla="*/ 403 w 718"/>
              <a:gd name="T5" fmla="*/ 0 h 517"/>
              <a:gd name="T6" fmla="*/ 718 w 718"/>
              <a:gd name="T7" fmla="*/ 0 h 517"/>
              <a:gd name="T8" fmla="*/ 718 w 718"/>
              <a:gd name="T9" fmla="*/ 281 h 517"/>
            </a:gdLst>
            <a:ahLst/>
            <a:cxnLst>
              <a:cxn ang="0">
                <a:pos x="T0" y="T1"/>
              </a:cxn>
              <a:cxn ang="0">
                <a:pos x="T2" y="T3"/>
              </a:cxn>
              <a:cxn ang="0">
                <a:pos x="T4" y="T5"/>
              </a:cxn>
              <a:cxn ang="0">
                <a:pos x="T6" y="T7"/>
              </a:cxn>
              <a:cxn ang="0">
                <a:pos x="T8" y="T9"/>
              </a:cxn>
            </a:cxnLst>
            <a:rect l="0" t="0" r="r" b="b"/>
            <a:pathLst>
              <a:path w="718" h="517">
                <a:moveTo>
                  <a:pt x="718" y="281"/>
                </a:moveTo>
                <a:cubicBezTo>
                  <a:pt x="718" y="281"/>
                  <a:pt x="654" y="517"/>
                  <a:pt x="513" y="474"/>
                </a:cubicBezTo>
                <a:cubicBezTo>
                  <a:pt x="555" y="320"/>
                  <a:pt x="0" y="325"/>
                  <a:pt x="403" y="0"/>
                </a:cubicBezTo>
                <a:cubicBezTo>
                  <a:pt x="718" y="0"/>
                  <a:pt x="718" y="0"/>
                  <a:pt x="718" y="0"/>
                </a:cubicBezTo>
                <a:lnTo>
                  <a:pt x="718" y="28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Oval 20">
            <a:extLst>
              <a:ext uri="{FF2B5EF4-FFF2-40B4-BE49-F238E27FC236}">
                <a16:creationId xmlns:a16="http://schemas.microsoft.com/office/drawing/2014/main" xmlns="" id="{ADB39E78-E9B7-40CD-9999-E8302C610DC2}"/>
              </a:ext>
            </a:extLst>
          </p:cNvPr>
          <p:cNvSpPr/>
          <p:nvPr userDrawn="1"/>
        </p:nvSpPr>
        <p:spPr>
          <a:xfrm>
            <a:off x="5563594" y="473409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xmlns="" id="{80DEC651-0810-4FD4-A2CA-C54974433D45}"/>
              </a:ext>
            </a:extLst>
          </p:cNvPr>
          <p:cNvSpPr/>
          <p:nvPr userDrawn="1"/>
        </p:nvSpPr>
        <p:spPr>
          <a:xfrm>
            <a:off x="5563595" y="2944149"/>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3" name="Oval 20">
            <a:extLst>
              <a:ext uri="{FF2B5EF4-FFF2-40B4-BE49-F238E27FC236}">
                <a16:creationId xmlns:a16="http://schemas.microsoft.com/office/drawing/2014/main" xmlns="" id="{4F0142AD-298C-4A60-9F24-035D4F3F07D0}"/>
              </a:ext>
            </a:extLst>
          </p:cNvPr>
          <p:cNvSpPr/>
          <p:nvPr userDrawn="1"/>
        </p:nvSpPr>
        <p:spPr>
          <a:xfrm>
            <a:off x="5516146" y="1186056"/>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4" name="Text Placeholder 4">
            <a:extLst>
              <a:ext uri="{FF2B5EF4-FFF2-40B4-BE49-F238E27FC236}">
                <a16:creationId xmlns:a16="http://schemas.microsoft.com/office/drawing/2014/main" xmlns="" id="{B7C16A20-D927-494E-94A9-49AF2E1FA010}"/>
              </a:ext>
            </a:extLst>
          </p:cNvPr>
          <p:cNvSpPr>
            <a:spLocks noGrp="1"/>
          </p:cNvSpPr>
          <p:nvPr>
            <p:ph type="body" sz="quarter" idx="35" hasCustomPrompt="1"/>
          </p:nvPr>
        </p:nvSpPr>
        <p:spPr>
          <a:xfrm>
            <a:off x="5713875" y="1525457"/>
            <a:ext cx="863263" cy="482705"/>
          </a:xfrm>
          <a:prstGeom prst="rect">
            <a:avLst/>
          </a:prstGeom>
          <a:noFill/>
        </p:spPr>
        <p:txBody>
          <a:bodyPr anchor="ctr">
            <a:noAutofit/>
          </a:bodyPr>
          <a:lstStyle>
            <a:lvl1pPr algn="ctr">
              <a:lnSpc>
                <a:spcPts val="3000"/>
              </a:lnSpc>
              <a:defRPr sz="2600" b="0">
                <a:solidFill>
                  <a:schemeClr val="bg1"/>
                </a:solidFill>
              </a:defRPr>
            </a:lvl1pPr>
            <a:lvl2pPr>
              <a:defRPr sz="1400"/>
            </a:lvl2pPr>
            <a:lvl3pPr>
              <a:defRPr sz="1200"/>
            </a:lvl3pPr>
            <a:lvl4pPr>
              <a:defRPr sz="1100"/>
            </a:lvl4pPr>
            <a:lvl5pPr>
              <a:defRPr sz="1100"/>
            </a:lvl5pPr>
          </a:lstStyle>
          <a:p>
            <a:pPr lvl="0"/>
            <a:r>
              <a:rPr lang="en-US" dirty="0"/>
              <a:t>Nº</a:t>
            </a:r>
          </a:p>
        </p:txBody>
      </p:sp>
      <p:sp>
        <p:nvSpPr>
          <p:cNvPr id="25" name="Text Placeholder 4">
            <a:extLst>
              <a:ext uri="{FF2B5EF4-FFF2-40B4-BE49-F238E27FC236}">
                <a16:creationId xmlns:a16="http://schemas.microsoft.com/office/drawing/2014/main" xmlns="" id="{936BACCD-6FBF-486E-81CB-3462560DA2CE}"/>
              </a:ext>
            </a:extLst>
          </p:cNvPr>
          <p:cNvSpPr>
            <a:spLocks noGrp="1"/>
          </p:cNvSpPr>
          <p:nvPr>
            <p:ph type="body" sz="quarter" idx="36" hasCustomPrompt="1"/>
          </p:nvPr>
        </p:nvSpPr>
        <p:spPr>
          <a:xfrm>
            <a:off x="5713875" y="3284120"/>
            <a:ext cx="863263" cy="482705"/>
          </a:xfrm>
          <a:prstGeom prst="rect">
            <a:avLst/>
          </a:prstGeom>
          <a:noFill/>
        </p:spPr>
        <p:txBody>
          <a:bodyPr anchor="ctr">
            <a:noAutofit/>
          </a:bodyPr>
          <a:lstStyle>
            <a:lvl1pPr algn="ctr">
              <a:lnSpc>
                <a:spcPts val="3000"/>
              </a:lnSpc>
              <a:defRPr sz="2600" b="0">
                <a:solidFill>
                  <a:schemeClr val="bg1"/>
                </a:solidFill>
              </a:defRPr>
            </a:lvl1pPr>
            <a:lvl2pPr>
              <a:defRPr sz="1400"/>
            </a:lvl2pPr>
            <a:lvl3pPr>
              <a:defRPr sz="1200"/>
            </a:lvl3pPr>
            <a:lvl4pPr>
              <a:defRPr sz="1100"/>
            </a:lvl4pPr>
            <a:lvl5pPr>
              <a:defRPr sz="1100"/>
            </a:lvl5pPr>
          </a:lstStyle>
          <a:p>
            <a:pPr lvl="0"/>
            <a:r>
              <a:rPr lang="en-US" dirty="0"/>
              <a:t>Nº</a:t>
            </a:r>
          </a:p>
        </p:txBody>
      </p:sp>
      <p:sp>
        <p:nvSpPr>
          <p:cNvPr id="26" name="Text Placeholder 4">
            <a:extLst>
              <a:ext uri="{FF2B5EF4-FFF2-40B4-BE49-F238E27FC236}">
                <a16:creationId xmlns:a16="http://schemas.microsoft.com/office/drawing/2014/main" xmlns="" id="{48E9C506-31EA-4D04-B660-3B4DB0704112}"/>
              </a:ext>
            </a:extLst>
          </p:cNvPr>
          <p:cNvSpPr>
            <a:spLocks noGrp="1"/>
          </p:cNvSpPr>
          <p:nvPr>
            <p:ph type="body" sz="quarter" idx="37" hasCustomPrompt="1"/>
          </p:nvPr>
        </p:nvSpPr>
        <p:spPr>
          <a:xfrm>
            <a:off x="5713875" y="5061942"/>
            <a:ext cx="863263" cy="482705"/>
          </a:xfrm>
          <a:prstGeom prst="rect">
            <a:avLst/>
          </a:prstGeom>
          <a:noFill/>
        </p:spPr>
        <p:txBody>
          <a:bodyPr anchor="ctr">
            <a:noAutofit/>
          </a:bodyPr>
          <a:lstStyle>
            <a:lvl1pPr algn="ctr">
              <a:lnSpc>
                <a:spcPts val="3000"/>
              </a:lnSpc>
              <a:defRPr sz="2600" b="0">
                <a:solidFill>
                  <a:schemeClr val="bg1"/>
                </a:solidFill>
              </a:defRPr>
            </a:lvl1pPr>
            <a:lvl2pPr>
              <a:defRPr sz="1400"/>
            </a:lvl2pPr>
            <a:lvl3pPr>
              <a:defRPr sz="1200"/>
            </a:lvl3pPr>
            <a:lvl4pPr>
              <a:defRPr sz="1100"/>
            </a:lvl4pPr>
            <a:lvl5pPr>
              <a:defRPr sz="1100"/>
            </a:lvl5pPr>
          </a:lstStyle>
          <a:p>
            <a:pPr lvl="0"/>
            <a:r>
              <a:rPr lang="en-US" dirty="0"/>
              <a:t>Nº</a:t>
            </a:r>
          </a:p>
        </p:txBody>
      </p:sp>
      <p:sp>
        <p:nvSpPr>
          <p:cNvPr id="27" name="Text Placeholder 7">
            <a:extLst>
              <a:ext uri="{FF2B5EF4-FFF2-40B4-BE49-F238E27FC236}">
                <a16:creationId xmlns:a16="http://schemas.microsoft.com/office/drawing/2014/main" xmlns="" id="{9949BCD6-E419-4ED2-9061-402DD5FF2406}"/>
              </a:ext>
            </a:extLst>
          </p:cNvPr>
          <p:cNvSpPr>
            <a:spLocks noGrp="1"/>
          </p:cNvSpPr>
          <p:nvPr>
            <p:ph type="body" sz="quarter" idx="38" hasCustomPrompt="1"/>
          </p:nvPr>
        </p:nvSpPr>
        <p:spPr>
          <a:xfrm>
            <a:off x="426716" y="3367132"/>
            <a:ext cx="3670826" cy="2993216"/>
          </a:xfrm>
          <a:prstGeom prst="rect">
            <a:avLst/>
          </a:prstGeom>
        </p:spPr>
        <p:txBody>
          <a:bodyPr>
            <a:noAutofit/>
          </a:bodyPr>
          <a:lstStyle>
            <a:lvl1pPr>
              <a:lnSpc>
                <a:spcPts val="2200"/>
              </a:lnSpc>
              <a:defRPr sz="1800"/>
            </a:lvl1pPr>
            <a:lvl2pPr>
              <a:lnSpc>
                <a:spcPts val="1800"/>
              </a:lnSpc>
              <a:buClr>
                <a:schemeClr val="accent3"/>
              </a:buClr>
              <a:defRPr sz="1600"/>
            </a:lvl2pPr>
            <a:lvl3pPr>
              <a:lnSpc>
                <a:spcPts val="1600"/>
              </a:lnSpc>
              <a:buClr>
                <a:schemeClr val="accent3"/>
              </a:buClr>
              <a:defRPr sz="1400"/>
            </a:lvl3pPr>
            <a:lvl4pPr>
              <a:lnSpc>
                <a:spcPts val="1400"/>
              </a:lnSpc>
              <a:buClr>
                <a:schemeClr val="accent3"/>
              </a:buClr>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2"/>
            <a:ext cx="2663676" cy="1584027"/>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sp>
        <p:nvSpPr>
          <p:cNvPr id="16" name="Text Placeholder 4">
            <a:extLst>
              <a:ext uri="{FF2B5EF4-FFF2-40B4-BE49-F238E27FC236}">
                <a16:creationId xmlns:a16="http://schemas.microsoft.com/office/drawing/2014/main" xmlns="" id="{04C1CAD0-39C3-4CE2-A9E9-8CA99EFF5357}"/>
              </a:ext>
            </a:extLst>
          </p:cNvPr>
          <p:cNvSpPr>
            <a:spLocks noGrp="1"/>
          </p:cNvSpPr>
          <p:nvPr>
            <p:ph type="body" sz="quarter" idx="13" hasCustomPrompt="1"/>
          </p:nvPr>
        </p:nvSpPr>
        <p:spPr>
          <a:xfrm>
            <a:off x="6917889" y="825195"/>
            <a:ext cx="4866123" cy="412363"/>
          </a:xfrm>
          <a:prstGeom prst="rect">
            <a:avLst/>
          </a:prstGeom>
          <a:noFill/>
        </p:spPr>
        <p:txBody>
          <a:bodyPr anchor="ctr">
            <a:noAutofit/>
          </a:bodyPr>
          <a:lstStyle>
            <a:lvl1pPr algn="l">
              <a:defRPr sz="1800" b="0">
                <a:solidFill>
                  <a:schemeClr val="tx2"/>
                </a:solidFill>
              </a:defRPr>
            </a:lvl1pPr>
            <a:lvl2pPr>
              <a:defRPr sz="1400"/>
            </a:lvl2pPr>
            <a:lvl3pPr>
              <a:defRPr sz="1200"/>
            </a:lvl3pPr>
            <a:lvl4pPr>
              <a:defRPr sz="1100"/>
            </a:lvl4pPr>
            <a:lvl5pPr>
              <a:defRPr sz="1100"/>
            </a:lvl5pPr>
          </a:lstStyle>
          <a:p>
            <a:pPr lvl="0"/>
            <a:r>
              <a:rPr lang="en-US" dirty="0"/>
              <a:t>Click to insert title</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2" hasCustomPrompt="1"/>
          </p:nvPr>
        </p:nvSpPr>
        <p:spPr>
          <a:xfrm>
            <a:off x="6917889" y="1268413"/>
            <a:ext cx="4866123" cy="996793"/>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3"/>
              </a:buClr>
              <a:defRPr sz="1200">
                <a:solidFill>
                  <a:schemeClr val="tx1"/>
                </a:solidFill>
              </a:defRPr>
            </a:lvl2pPr>
            <a:lvl3pPr marL="347663" indent="-174625">
              <a:lnSpc>
                <a:spcPts val="1400"/>
              </a:lnSpc>
              <a:buClr>
                <a:schemeClr val="accent3"/>
              </a:buClr>
              <a:defRPr sz="1200">
                <a:solidFill>
                  <a:schemeClr val="tx1"/>
                </a:solidFill>
              </a:defRPr>
            </a:lvl3pPr>
            <a:lvl4pPr marL="509588" indent="-161925">
              <a:lnSpc>
                <a:spcPts val="1200"/>
              </a:lnSpc>
              <a:buClr>
                <a:schemeClr val="accent3"/>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3" name="Text Placeholder 4">
            <a:extLst>
              <a:ext uri="{FF2B5EF4-FFF2-40B4-BE49-F238E27FC236}">
                <a16:creationId xmlns:a16="http://schemas.microsoft.com/office/drawing/2014/main" xmlns="" id="{04C1CAD0-39C3-4CE2-A9E9-8CA99EFF5357}"/>
              </a:ext>
            </a:extLst>
          </p:cNvPr>
          <p:cNvSpPr>
            <a:spLocks noGrp="1"/>
          </p:cNvSpPr>
          <p:nvPr>
            <p:ph type="body" sz="quarter" idx="39" hasCustomPrompt="1"/>
          </p:nvPr>
        </p:nvSpPr>
        <p:spPr>
          <a:xfrm>
            <a:off x="6917889" y="2583858"/>
            <a:ext cx="4866123" cy="412363"/>
          </a:xfrm>
          <a:prstGeom prst="rect">
            <a:avLst/>
          </a:prstGeom>
          <a:noFill/>
        </p:spPr>
        <p:txBody>
          <a:bodyPr anchor="ctr">
            <a:noAutofit/>
          </a:bodyPr>
          <a:lstStyle>
            <a:lvl1pPr algn="l">
              <a:defRPr sz="1800" b="0">
                <a:solidFill>
                  <a:schemeClr val="tx2"/>
                </a:solidFill>
              </a:defRPr>
            </a:lvl1pPr>
            <a:lvl2pPr>
              <a:defRPr sz="1400"/>
            </a:lvl2pPr>
            <a:lvl3pPr>
              <a:defRPr sz="1200"/>
            </a:lvl3pPr>
            <a:lvl4pPr>
              <a:defRPr sz="1100"/>
            </a:lvl4pPr>
            <a:lvl5pPr>
              <a:defRPr sz="1100"/>
            </a:lvl5pPr>
          </a:lstStyle>
          <a:p>
            <a:pPr lvl="0"/>
            <a:r>
              <a:rPr lang="en-US" dirty="0"/>
              <a:t>Click to insert title</a:t>
            </a:r>
          </a:p>
        </p:txBody>
      </p:sp>
      <p:sp>
        <p:nvSpPr>
          <p:cNvPr id="34" name="Text Placeholder 7">
            <a:extLst>
              <a:ext uri="{FF2B5EF4-FFF2-40B4-BE49-F238E27FC236}">
                <a16:creationId xmlns:a16="http://schemas.microsoft.com/office/drawing/2014/main" xmlns="" id="{9228FC83-C11D-47F2-8BDE-B10D125E5E87}"/>
              </a:ext>
            </a:extLst>
          </p:cNvPr>
          <p:cNvSpPr>
            <a:spLocks noGrp="1"/>
          </p:cNvSpPr>
          <p:nvPr>
            <p:ph type="body" sz="quarter" idx="40" hasCustomPrompt="1"/>
          </p:nvPr>
        </p:nvSpPr>
        <p:spPr>
          <a:xfrm>
            <a:off x="6917889" y="3027076"/>
            <a:ext cx="4866123" cy="996793"/>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3"/>
              </a:buClr>
              <a:defRPr sz="1200">
                <a:solidFill>
                  <a:schemeClr val="tx1"/>
                </a:solidFill>
              </a:defRPr>
            </a:lvl2pPr>
            <a:lvl3pPr marL="347663" indent="-174625">
              <a:lnSpc>
                <a:spcPts val="1400"/>
              </a:lnSpc>
              <a:buClr>
                <a:schemeClr val="accent3"/>
              </a:buClr>
              <a:defRPr sz="1200">
                <a:solidFill>
                  <a:schemeClr val="tx1"/>
                </a:solidFill>
              </a:defRPr>
            </a:lvl3pPr>
            <a:lvl4pPr marL="509588" indent="-161925">
              <a:lnSpc>
                <a:spcPts val="1200"/>
              </a:lnSpc>
              <a:buClr>
                <a:schemeClr val="accent3"/>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5" name="Text Placeholder 4">
            <a:extLst>
              <a:ext uri="{FF2B5EF4-FFF2-40B4-BE49-F238E27FC236}">
                <a16:creationId xmlns:a16="http://schemas.microsoft.com/office/drawing/2014/main" xmlns="" id="{04C1CAD0-39C3-4CE2-A9E9-8CA99EFF5357}"/>
              </a:ext>
            </a:extLst>
          </p:cNvPr>
          <p:cNvSpPr>
            <a:spLocks noGrp="1"/>
          </p:cNvSpPr>
          <p:nvPr>
            <p:ph type="body" sz="quarter" idx="41" hasCustomPrompt="1"/>
          </p:nvPr>
        </p:nvSpPr>
        <p:spPr>
          <a:xfrm>
            <a:off x="6917889" y="4361680"/>
            <a:ext cx="4866123" cy="412363"/>
          </a:xfrm>
          <a:prstGeom prst="rect">
            <a:avLst/>
          </a:prstGeom>
          <a:noFill/>
        </p:spPr>
        <p:txBody>
          <a:bodyPr anchor="ctr">
            <a:noAutofit/>
          </a:bodyPr>
          <a:lstStyle>
            <a:lvl1pPr algn="l">
              <a:defRPr sz="1800" b="0">
                <a:solidFill>
                  <a:schemeClr val="tx2"/>
                </a:solidFill>
              </a:defRPr>
            </a:lvl1pPr>
            <a:lvl2pPr>
              <a:defRPr sz="1400"/>
            </a:lvl2pPr>
            <a:lvl3pPr>
              <a:defRPr sz="1200"/>
            </a:lvl3pPr>
            <a:lvl4pPr>
              <a:defRPr sz="1100"/>
            </a:lvl4pPr>
            <a:lvl5pPr>
              <a:defRPr sz="1100"/>
            </a:lvl5pPr>
          </a:lstStyle>
          <a:p>
            <a:pPr lvl="0"/>
            <a:r>
              <a:rPr lang="en-US" dirty="0"/>
              <a:t>Click to insert title</a:t>
            </a:r>
          </a:p>
        </p:txBody>
      </p:sp>
      <p:sp>
        <p:nvSpPr>
          <p:cNvPr id="36" name="Text Placeholder 7">
            <a:extLst>
              <a:ext uri="{FF2B5EF4-FFF2-40B4-BE49-F238E27FC236}">
                <a16:creationId xmlns:a16="http://schemas.microsoft.com/office/drawing/2014/main" xmlns="" id="{9228FC83-C11D-47F2-8BDE-B10D125E5E87}"/>
              </a:ext>
            </a:extLst>
          </p:cNvPr>
          <p:cNvSpPr>
            <a:spLocks noGrp="1"/>
          </p:cNvSpPr>
          <p:nvPr>
            <p:ph type="body" sz="quarter" idx="42" hasCustomPrompt="1"/>
          </p:nvPr>
        </p:nvSpPr>
        <p:spPr>
          <a:xfrm>
            <a:off x="6917889" y="4804898"/>
            <a:ext cx="4866123" cy="996793"/>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3"/>
              </a:buClr>
              <a:defRPr sz="1200">
                <a:solidFill>
                  <a:schemeClr val="tx1"/>
                </a:solidFill>
              </a:defRPr>
            </a:lvl2pPr>
            <a:lvl3pPr marL="347663" indent="-174625">
              <a:lnSpc>
                <a:spcPts val="1400"/>
              </a:lnSpc>
              <a:buClr>
                <a:schemeClr val="accent3"/>
              </a:buClr>
              <a:defRPr sz="1200">
                <a:solidFill>
                  <a:schemeClr val="tx1"/>
                </a:solidFill>
              </a:defRPr>
            </a:lvl3pPr>
            <a:lvl4pPr marL="509588" indent="-161925">
              <a:lnSpc>
                <a:spcPts val="1200"/>
              </a:lnSpc>
              <a:buClr>
                <a:schemeClr val="accent3"/>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cxnSp>
        <p:nvCxnSpPr>
          <p:cNvPr id="21"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2"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Presentation Title | Author | Date</a:t>
            </a:r>
          </a:p>
        </p:txBody>
      </p:sp>
      <p:sp>
        <p:nvSpPr>
          <p:cNvPr id="23"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
        <p:nvSpPr>
          <p:cNvPr id="28" name="Retângulo 43">
            <a:extLst>
              <a:ext uri="{FF2B5EF4-FFF2-40B4-BE49-F238E27FC236}">
                <a16:creationId xmlns:a16="http://schemas.microsoft.com/office/drawing/2014/main" xmlns="" id="{834ADCB4-BFB1-450D-8F6D-64217F4CD92C}"/>
              </a:ext>
            </a:extLst>
          </p:cNvPr>
          <p:cNvSpPr/>
          <p:nvPr userDrawn="1"/>
        </p:nvSpPr>
        <p:spPr>
          <a:xfrm>
            <a:off x="24137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49372940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6" Type="http://schemas.openxmlformats.org/officeDocument/2006/relationships/image" Target="../media/image3.svg"/><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image" Target="../media/image2.png"/><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capgemini.com/optimize-your-business-and-it-operations" TargetMode="External"/><Relationship Id="rId1" Type="http://schemas.openxmlformats.org/officeDocument/2006/relationships/theme" Target="../theme/theme4.xml"/><Relationship Id="rId4" Type="http://schemas.openxmlformats.org/officeDocument/2006/relationships/image" Target="../media/image3.svg"/></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s://www.capgemini.com/optimize-your-business-and-it-operations" TargetMode="External"/><Relationship Id="rId2" Type="http://schemas.openxmlformats.org/officeDocument/2006/relationships/theme" Target="../theme/theme5.xml"/><Relationship Id="rId1" Type="http://schemas.openxmlformats.org/officeDocument/2006/relationships/slideLayout" Target="../slideLayouts/slideLayout17.xml"/><Relationship Id="rId5" Type="http://schemas.openxmlformats.org/officeDocument/2006/relationships/image" Target="../media/image3.sv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xmlns=""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en-US"/>
              <a:t>Click to edit Master title style</a:t>
            </a:r>
            <a:endParaRPr lang="pt-PT" dirty="0"/>
          </a:p>
        </p:txBody>
      </p:sp>
      <p:sp>
        <p:nvSpPr>
          <p:cNvPr id="5" name="Text Placeholder 4">
            <a:extLst>
              <a:ext uri="{FF2B5EF4-FFF2-40B4-BE49-F238E27FC236}">
                <a16:creationId xmlns:a16="http://schemas.microsoft.com/office/drawing/2014/main" xmlns=""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813" r:id="rId1"/>
  </p:sldLayoutIdLst>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413068" y="418452"/>
            <a:ext cx="11083532" cy="859536"/>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413067" y="1412875"/>
            <a:ext cx="11370945"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29CA53F-8C9B-428D-989E-6A4F295EDCF4}"/>
              </a:ext>
            </a:extLst>
          </p:cNvPr>
          <p:cNvPicPr>
            <a:picLocks noChangeAspect="1"/>
          </p:cNvPicPr>
          <p:nvPr userDrawn="1"/>
        </p:nvPicPr>
        <p:blipFill rotWithShape="1">
          <a:blip r:embed="rId4">
            <a:extLst>
              <a:ext uri="{96DAC541-7B7A-43D3-8B79-37D633B846F1}">
                <asvg:svgBlip xmlns:asvg="http://schemas.microsoft.com/office/drawing/2016/SVG/main" xmlns="" r:embed="rId5"/>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3731682138"/>
      </p:ext>
    </p:extLst>
  </p:cSld>
  <p:clrMap bg1="lt1" tx1="dk1" bg2="lt2" tx2="dk2" accent1="accent1" accent2="accent2" accent3="accent3" accent4="accent4" accent5="accent5" accent6="accent6" hlink="hlink" folHlink="folHlink"/>
  <p:sldLayoutIdLst>
    <p:sldLayoutId id="2147483814" r:id="rId1"/>
    <p:sldLayoutId id="2147483844" r:id="rId2"/>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3" pos="7423" userDrawn="1">
          <p15:clr>
            <a:srgbClr val="F26B43"/>
          </p15:clr>
        </p15:guide>
        <p15:guide id="4" pos="257" userDrawn="1">
          <p15:clr>
            <a:srgbClr val="F26B43"/>
          </p15:clr>
        </p15:guide>
        <p15:guide id="5" orient="horz" pos="4065" userDrawn="1">
          <p15:clr>
            <a:srgbClr val="F26B43"/>
          </p15:clr>
        </p15:guide>
        <p15:guide id="6" orient="horz" pos="799" userDrawn="1">
          <p15:clr>
            <a:srgbClr val="F26B43"/>
          </p15:clr>
        </p15:guide>
        <p15:guide id="7" orient="horz" pos="89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3"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4" name="Graphic 3">
            <a:extLst>
              <a:ext uri="{FF2B5EF4-FFF2-40B4-BE49-F238E27FC236}">
                <a16:creationId xmlns:a16="http://schemas.microsoft.com/office/drawing/2014/main" xmlns="" id="{8909AC8C-6C4B-43A0-8FEE-FC9DE49A9EEA}"/>
              </a:ext>
            </a:extLst>
          </p:cNvPr>
          <p:cNvPicPr>
            <a:picLocks noChangeAspect="1"/>
          </p:cNvPicPr>
          <p:nvPr userDrawn="1"/>
        </p:nvPicPr>
        <p:blipFill rotWithShape="1">
          <a:blip r:embed="rId15">
            <a:extLst>
              <a:ext uri="{96DAC541-7B7A-43D3-8B79-37D633B846F1}">
                <asvg:svgBlip xmlns:asvg="http://schemas.microsoft.com/office/drawing/2016/SVG/main" xmlns="" r:embed="rId16"/>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781" r:id="rId1"/>
    <p:sldLayoutId id="2147483779" r:id="rId2"/>
    <p:sldLayoutId id="2147483734" r:id="rId3"/>
    <p:sldLayoutId id="2147483735" r:id="rId4"/>
    <p:sldLayoutId id="2147483737" r:id="rId5"/>
    <p:sldLayoutId id="2147483738" r:id="rId6"/>
    <p:sldLayoutId id="2147483739" r:id="rId7"/>
    <p:sldLayoutId id="2147483794" r:id="rId8"/>
    <p:sldLayoutId id="2147483792" r:id="rId9"/>
    <p:sldLayoutId id="2147483787" r:id="rId10"/>
    <p:sldLayoutId id="2147483836" r:id="rId11"/>
    <p:sldLayoutId id="2147483841" r:id="rId12"/>
    <p:sldLayoutId id="2147483842" r:id="rId13"/>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Placeholder 1">
            <a:extLst>
              <a:ext uri="{FF2B5EF4-FFF2-40B4-BE49-F238E27FC236}">
                <a16:creationId xmlns:a16="http://schemas.microsoft.com/office/drawing/2014/main" xmlns=""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5"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cxnSp>
        <p:nvCxnSpPr>
          <p:cNvPr id="5" name="Conector reto 49">
            <a:extLst>
              <a:ext uri="{FF2B5EF4-FFF2-40B4-BE49-F238E27FC236}">
                <a16:creationId xmlns:a16="http://schemas.microsoft.com/office/drawing/2014/main" xmlns="" id="{3E818917-538C-4A33-932D-D9A08033D4DC}"/>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6" name="Rectangle 27">
            <a:hlinkClick r:id="rId2"/>
            <a:extLst>
              <a:ext uri="{FF2B5EF4-FFF2-40B4-BE49-F238E27FC236}">
                <a16:creationId xmlns:a16="http://schemas.microsoft.com/office/drawing/2014/main" xmlns="" id="{1ACD14BB-3A80-4D71-955C-EA56362EFDAE}"/>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Presentation Title | Author | Date</a:t>
            </a:r>
          </a:p>
        </p:txBody>
      </p:sp>
      <p:sp>
        <p:nvSpPr>
          <p:cNvPr id="7" name="Retângulo 43">
            <a:extLst>
              <a:ext uri="{FF2B5EF4-FFF2-40B4-BE49-F238E27FC236}">
                <a16:creationId xmlns:a16="http://schemas.microsoft.com/office/drawing/2014/main" xmlns="" id="{21209CB4-881A-45A1-A149-8DC3FC1B489C}"/>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
        <p:nvSpPr>
          <p:cNvPr id="8" name="Retângulo 43">
            <a:extLst>
              <a:ext uri="{FF2B5EF4-FFF2-40B4-BE49-F238E27FC236}">
                <a16:creationId xmlns:a16="http://schemas.microsoft.com/office/drawing/2014/main" xmlns="" id="{DA13A745-E3D4-4694-8E12-1115606A5FE6}"/>
              </a:ext>
            </a:extLst>
          </p:cNvPr>
          <p:cNvSpPr/>
          <p:nvPr userDrawn="1"/>
        </p:nvSpPr>
        <p:spPr>
          <a:xfrm>
            <a:off x="24137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pic>
        <p:nvPicPr>
          <p:cNvPr id="9" name="Graphic 8">
            <a:extLst>
              <a:ext uri="{FF2B5EF4-FFF2-40B4-BE49-F238E27FC236}">
                <a16:creationId xmlns:a16="http://schemas.microsoft.com/office/drawing/2014/main" xmlns="" id="{8E08314B-7B3A-4958-AA0A-43518BA6E4E1}"/>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321207809"/>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2600" kern="1200">
          <a:solidFill>
            <a:schemeClr val="tx2"/>
          </a:solidFill>
          <a:latin typeface="+mj-lt"/>
          <a:ea typeface="+mj-ea"/>
          <a:cs typeface="+mj-cs"/>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1775"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63550" indent="-231775"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82625" indent="-219075"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2" pos="257" userDrawn="1">
          <p15:clr>
            <a:srgbClr val="F26B43"/>
          </p15:clr>
        </p15:guide>
        <p15:guide id="3" pos="7423"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3"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cxnSp>
        <p:nvCxnSpPr>
          <p:cNvPr id="4" name="Conector reto 49">
            <a:extLst>
              <a:ext uri="{FF2B5EF4-FFF2-40B4-BE49-F238E27FC236}">
                <a16:creationId xmlns:a16="http://schemas.microsoft.com/office/drawing/2014/main" xmlns="" id="{586BC39D-0294-46DE-AFEC-F1D4B55378C6}"/>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5" name="Rectangle 27">
            <a:hlinkClick r:id="rId3"/>
            <a:extLst>
              <a:ext uri="{FF2B5EF4-FFF2-40B4-BE49-F238E27FC236}">
                <a16:creationId xmlns:a16="http://schemas.microsoft.com/office/drawing/2014/main" xmlns="" id="{770B03E5-1104-4C77-B33F-D98FEBEB10C0}"/>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Presentation Title | Author | Date</a:t>
            </a:r>
          </a:p>
        </p:txBody>
      </p:sp>
      <p:sp>
        <p:nvSpPr>
          <p:cNvPr id="6" name="Retângulo 43">
            <a:extLst>
              <a:ext uri="{FF2B5EF4-FFF2-40B4-BE49-F238E27FC236}">
                <a16:creationId xmlns:a16="http://schemas.microsoft.com/office/drawing/2014/main" xmlns="" id="{522C5E93-A7EB-4BA1-9BE0-F920B4BD32FC}"/>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
        <p:nvSpPr>
          <p:cNvPr id="7" name="Retângulo 43">
            <a:extLst>
              <a:ext uri="{FF2B5EF4-FFF2-40B4-BE49-F238E27FC236}">
                <a16:creationId xmlns:a16="http://schemas.microsoft.com/office/drawing/2014/main" xmlns="" id="{30794E10-9690-42C4-AABC-7A8CD6247CF1}"/>
              </a:ext>
            </a:extLst>
          </p:cNvPr>
          <p:cNvSpPr/>
          <p:nvPr userDrawn="1"/>
        </p:nvSpPr>
        <p:spPr>
          <a:xfrm>
            <a:off x="24137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pic>
        <p:nvPicPr>
          <p:cNvPr id="8" name="Graphic 7">
            <a:extLst>
              <a:ext uri="{FF2B5EF4-FFF2-40B4-BE49-F238E27FC236}">
                <a16:creationId xmlns:a16="http://schemas.microsoft.com/office/drawing/2014/main" xmlns="" id="{64E3C7C3-8522-4D30-BEF1-B9A63533805E}"/>
              </a:ext>
            </a:extLst>
          </p:cNvPr>
          <p:cNvPicPr>
            <a:picLocks noChangeAspect="1"/>
          </p:cNvPicPr>
          <p:nvPr userDrawn="1"/>
        </p:nvPicPr>
        <p:blipFill rotWithShape="1">
          <a:blip r:embed="rId4">
            <a:extLst>
              <a:ext uri="{96DAC541-7B7A-43D3-8B79-37D633B846F1}">
                <asvg:svgBlip xmlns:asvg="http://schemas.microsoft.com/office/drawing/2016/SVG/main" xmlns="" r:embed="rId5"/>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3480949726"/>
      </p:ext>
    </p:extLst>
  </p:cSld>
  <p:clrMap bg1="lt1" tx1="dk1" bg2="lt2" tx2="dk2" accent1="accent1" accent2="accent2" accent3="accent3" accent4="accent4" accent5="accent5" accent6="accent6" hlink="hlink" folHlink="folHlink"/>
  <p:sldLayoutIdLst>
    <p:sldLayoutId id="2147483835" r:id="rId1"/>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AFA79673-AD73-4CE5-AC49-8BB07DDE078B}"/>
              </a:ext>
            </a:extLst>
          </p:cNvPr>
          <p:cNvSpPr>
            <a:spLocks noGrp="1"/>
          </p:cNvSpPr>
          <p:nvPr>
            <p:ph type="body" sz="quarter" idx="11"/>
          </p:nvPr>
        </p:nvSpPr>
        <p:spPr/>
        <p:txBody>
          <a:bodyPr/>
          <a:lstStyle/>
          <a:p>
            <a:r>
              <a:rPr lang="en-US" dirty="0"/>
              <a:t>General Insurance for IT &amp; Support Professionals</a:t>
            </a:r>
            <a:endParaRPr lang="pt-PT" dirty="0"/>
          </a:p>
        </p:txBody>
      </p:sp>
      <p:sp>
        <p:nvSpPr>
          <p:cNvPr id="4" name="Text Placeholder 3">
            <a:extLst>
              <a:ext uri="{FF2B5EF4-FFF2-40B4-BE49-F238E27FC236}">
                <a16:creationId xmlns:a16="http://schemas.microsoft.com/office/drawing/2014/main" xmlns="" id="{F026E81B-829A-4890-A55E-48977148E13B}"/>
              </a:ext>
            </a:extLst>
          </p:cNvPr>
          <p:cNvSpPr>
            <a:spLocks noGrp="1"/>
          </p:cNvSpPr>
          <p:nvPr>
            <p:ph type="body" sz="quarter" idx="12"/>
          </p:nvPr>
        </p:nvSpPr>
        <p:spPr/>
        <p:txBody>
          <a:bodyPr>
            <a:normAutofit/>
          </a:bodyPr>
          <a:lstStyle/>
          <a:p>
            <a:pPr lvl="0"/>
            <a:r>
              <a:rPr lang="en-US" dirty="0"/>
              <a:t>Ritwik Das | Bhubaneshwar | March 5, 2018</a:t>
            </a:r>
          </a:p>
        </p:txBody>
      </p:sp>
    </p:spTree>
    <p:extLst>
      <p:ext uri="{BB962C8B-B14F-4D97-AF65-F5344CB8AC3E}">
        <p14:creationId xmlns:p14="http://schemas.microsoft.com/office/powerpoint/2010/main" val="966529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4D116FD0-88D4-4186-B98A-31F9101A85EE}"/>
              </a:ext>
            </a:extLst>
          </p:cNvPr>
          <p:cNvSpPr>
            <a:spLocks noGrp="1"/>
          </p:cNvSpPr>
          <p:nvPr>
            <p:ph type="body" sz="quarter" idx="16"/>
          </p:nvPr>
        </p:nvSpPr>
        <p:spPr>
          <a:xfrm>
            <a:off x="407988" y="1268413"/>
            <a:ext cx="10944596" cy="4522787"/>
          </a:xfrm>
        </p:spPr>
        <p:txBody>
          <a:bodyPr/>
          <a:lstStyle/>
          <a:p>
            <a:pPr algn="just"/>
            <a:r>
              <a:rPr lang="en-US" altLang="en-US" sz="1800" dirty="0">
                <a:solidFill>
                  <a:srgbClr val="20202C"/>
                </a:solidFill>
              </a:rPr>
              <a:t>Reinsurance can be of two types:</a:t>
            </a:r>
          </a:p>
          <a:p>
            <a:pPr algn="just"/>
            <a:endParaRPr lang="en-US" altLang="en-US" sz="1800" dirty="0">
              <a:solidFill>
                <a:srgbClr val="20202C"/>
              </a:solidFill>
            </a:endParaRPr>
          </a:p>
          <a:p>
            <a:pPr marL="742950" lvl="1" indent="-285750" algn="just">
              <a:buFont typeface="Wingdings" panose="05000000000000000000" pitchFamily="2" charset="2"/>
              <a:buChar char="Ø"/>
            </a:pPr>
            <a:r>
              <a:rPr lang="en-US" altLang="en-US" sz="1800" b="1" dirty="0">
                <a:solidFill>
                  <a:srgbClr val="20202C"/>
                </a:solidFill>
              </a:rPr>
              <a:t>Facultative Reinsurance:</a:t>
            </a:r>
            <a:r>
              <a:rPr lang="en-US" altLang="en-US" sz="1800" dirty="0">
                <a:solidFill>
                  <a:srgbClr val="20202C"/>
                </a:solidFill>
              </a:rPr>
              <a:t> This is an optional, </a:t>
            </a:r>
            <a:r>
              <a:rPr lang="en-US" altLang="en-US" sz="1800" i="1" dirty="0">
                <a:solidFill>
                  <a:srgbClr val="20202C"/>
                </a:solidFill>
              </a:rPr>
              <a:t>case-by-case</a:t>
            </a:r>
            <a:r>
              <a:rPr lang="en-US" altLang="en-US" sz="1800" dirty="0">
                <a:solidFill>
                  <a:srgbClr val="20202C"/>
                </a:solidFill>
              </a:rPr>
              <a:t> method that is used when the ceding company receives an application for insurance that exceeds its retention limit. </a:t>
            </a:r>
            <a:r>
              <a:rPr lang="en-US" altLang="en-US" sz="1800" i="1" dirty="0">
                <a:solidFill>
                  <a:srgbClr val="20202C"/>
                </a:solidFill>
              </a:rPr>
              <a:t>Before the policy is issued</a:t>
            </a:r>
            <a:r>
              <a:rPr lang="en-US" altLang="en-US" sz="1800" dirty="0">
                <a:solidFill>
                  <a:srgbClr val="20202C"/>
                </a:solidFill>
              </a:rPr>
              <a:t>, the primary insurer ‘</a:t>
            </a:r>
            <a:r>
              <a:rPr lang="en-US" altLang="en-US" sz="1800" i="1" dirty="0">
                <a:solidFill>
                  <a:srgbClr val="20202C"/>
                </a:solidFill>
              </a:rPr>
              <a:t>shops around’</a:t>
            </a:r>
            <a:r>
              <a:rPr lang="en-US" altLang="en-US" sz="1800" dirty="0">
                <a:solidFill>
                  <a:srgbClr val="20202C"/>
                </a:solidFill>
              </a:rPr>
              <a:t> for reinsurance and contacts several reinsurers and based on the </a:t>
            </a:r>
            <a:r>
              <a:rPr lang="en-US" altLang="en-US" sz="1800" i="1" dirty="0">
                <a:solidFill>
                  <a:srgbClr val="20202C"/>
                </a:solidFill>
              </a:rPr>
              <a:t>‘best quote’</a:t>
            </a:r>
            <a:r>
              <a:rPr lang="en-US" altLang="en-US" sz="1800" dirty="0">
                <a:solidFill>
                  <a:srgbClr val="20202C"/>
                </a:solidFill>
              </a:rPr>
              <a:t> criteria the insurer and reinsurer enter into a valid contract.</a:t>
            </a:r>
          </a:p>
          <a:p>
            <a:pPr marL="742950" lvl="1" indent="-285750" algn="just">
              <a:buFont typeface="Wingdings" panose="05000000000000000000" pitchFamily="2" charset="2"/>
              <a:buChar char="Ø"/>
            </a:pPr>
            <a:endParaRPr lang="en-US" altLang="en-US" sz="1800" dirty="0">
              <a:solidFill>
                <a:srgbClr val="20202C"/>
              </a:solidFill>
            </a:endParaRPr>
          </a:p>
          <a:p>
            <a:pPr marL="742950" lvl="1" indent="-285750" algn="just">
              <a:buFont typeface="Wingdings" panose="05000000000000000000" pitchFamily="2" charset="2"/>
              <a:buChar char="Ø"/>
            </a:pPr>
            <a:r>
              <a:rPr lang="en-US" altLang="en-US" sz="1800" b="1" dirty="0">
                <a:solidFill>
                  <a:srgbClr val="20202C"/>
                </a:solidFill>
              </a:rPr>
              <a:t>Treaty Reinsurance:</a:t>
            </a:r>
            <a:r>
              <a:rPr lang="en-US" altLang="en-US" sz="1800" dirty="0">
                <a:solidFill>
                  <a:srgbClr val="20202C"/>
                </a:solidFill>
              </a:rPr>
              <a:t> This is </a:t>
            </a:r>
            <a:r>
              <a:rPr lang="en-US" altLang="en-US" sz="1800" i="1" dirty="0">
                <a:solidFill>
                  <a:srgbClr val="20202C"/>
                </a:solidFill>
              </a:rPr>
              <a:t>automatic</a:t>
            </a:r>
            <a:r>
              <a:rPr lang="en-US" altLang="en-US" sz="1800" dirty="0">
                <a:solidFill>
                  <a:srgbClr val="20202C"/>
                </a:solidFill>
              </a:rPr>
              <a:t>, since the primary insurer has agreed to cede insurance to the reinsurer and the reinsurer has agreed to accept the business subject to certain terms and conditions.  </a:t>
            </a:r>
          </a:p>
          <a:p>
            <a:pPr algn="just"/>
            <a:endParaRPr lang="en-US" altLang="en-US" sz="1800" dirty="0">
              <a:solidFill>
                <a:srgbClr val="20202C"/>
              </a:solidFill>
            </a:endParaRPr>
          </a:p>
          <a:p>
            <a:pPr algn="just"/>
            <a:endParaRPr lang="en-US" sz="1800" dirty="0"/>
          </a:p>
        </p:txBody>
      </p:sp>
      <p:sp>
        <p:nvSpPr>
          <p:cNvPr id="4" name="Title 3">
            <a:extLst>
              <a:ext uri="{FF2B5EF4-FFF2-40B4-BE49-F238E27FC236}">
                <a16:creationId xmlns:a16="http://schemas.microsoft.com/office/drawing/2014/main" xmlns="" id="{CD612DBD-C06D-42B8-8447-AA4706C8467C}"/>
              </a:ext>
            </a:extLst>
          </p:cNvPr>
          <p:cNvSpPr>
            <a:spLocks noGrp="1"/>
          </p:cNvSpPr>
          <p:nvPr>
            <p:ph type="title"/>
          </p:nvPr>
        </p:nvSpPr>
        <p:spPr/>
        <p:txBody>
          <a:bodyPr/>
          <a:lstStyle/>
          <a:p>
            <a:r>
              <a:rPr lang="en-US" b="1" dirty="0"/>
              <a:t>Reinsurance … Continued</a:t>
            </a:r>
          </a:p>
        </p:txBody>
      </p:sp>
    </p:spTree>
    <p:extLst>
      <p:ext uri="{BB962C8B-B14F-4D97-AF65-F5344CB8AC3E}">
        <p14:creationId xmlns:p14="http://schemas.microsoft.com/office/powerpoint/2010/main" val="2289842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4D116FD0-88D4-4186-B98A-31F9101A85EE}"/>
              </a:ext>
            </a:extLst>
          </p:cNvPr>
          <p:cNvSpPr>
            <a:spLocks noGrp="1"/>
          </p:cNvSpPr>
          <p:nvPr>
            <p:ph type="body" sz="quarter" idx="16"/>
          </p:nvPr>
        </p:nvSpPr>
        <p:spPr>
          <a:xfrm>
            <a:off x="407988" y="1268413"/>
            <a:ext cx="10944596" cy="4522787"/>
          </a:xfrm>
        </p:spPr>
        <p:txBody>
          <a:bodyPr/>
          <a:lstStyle/>
          <a:p>
            <a:pPr algn="just">
              <a:lnSpc>
                <a:spcPct val="100000"/>
              </a:lnSpc>
            </a:pPr>
            <a:r>
              <a:rPr lang="en-US" altLang="en-US" sz="1800" b="1" dirty="0"/>
              <a:t>Need for Reinsurance:</a:t>
            </a:r>
          </a:p>
          <a:p>
            <a:pPr algn="just">
              <a:lnSpc>
                <a:spcPct val="100000"/>
              </a:lnSpc>
            </a:pPr>
            <a:endParaRPr lang="en-US" altLang="en-US" sz="1800" b="1" dirty="0"/>
          </a:p>
          <a:p>
            <a:pPr marL="285750" indent="-285750" algn="just">
              <a:lnSpc>
                <a:spcPct val="100000"/>
              </a:lnSpc>
              <a:buClr>
                <a:schemeClr val="tx1"/>
              </a:buClr>
              <a:buFont typeface="Wingdings" panose="05000000000000000000" pitchFamily="2" charset="2"/>
              <a:buChar char="ü"/>
            </a:pPr>
            <a:r>
              <a:rPr lang="en-US" altLang="en-US" sz="1800" dirty="0"/>
              <a:t>Increase the underwriting capacity – Enables the primary insurance company to issue policies in excess of its retention limit.</a:t>
            </a:r>
          </a:p>
          <a:p>
            <a:pPr marL="285750" indent="-285750" algn="just">
              <a:lnSpc>
                <a:spcPct val="100000"/>
              </a:lnSpc>
              <a:buClr>
                <a:schemeClr val="tx1"/>
              </a:buClr>
              <a:buFont typeface="Wingdings" panose="05000000000000000000" pitchFamily="2" charset="2"/>
              <a:buChar char="ü"/>
            </a:pPr>
            <a:endParaRPr lang="en-US" altLang="en-US" sz="1800" dirty="0"/>
          </a:p>
          <a:p>
            <a:pPr marL="285750" indent="-285750" algn="just">
              <a:lnSpc>
                <a:spcPct val="100000"/>
              </a:lnSpc>
              <a:buClr>
                <a:schemeClr val="tx1"/>
              </a:buClr>
              <a:buFont typeface="Wingdings" panose="05000000000000000000" pitchFamily="2" charset="2"/>
              <a:buChar char="ü"/>
            </a:pPr>
            <a:r>
              <a:rPr lang="en-US" altLang="en-US" sz="1800" dirty="0"/>
              <a:t>Protects against catastrophic losses – In case of occurrence of a catastrophic event, the reinsurer pays a part or all of the losses that can exceed the ceding company’s retention limit.</a:t>
            </a:r>
          </a:p>
          <a:p>
            <a:pPr marL="285750" indent="-285750" algn="just">
              <a:lnSpc>
                <a:spcPct val="100000"/>
              </a:lnSpc>
              <a:buClr>
                <a:schemeClr val="tx1"/>
              </a:buClr>
              <a:buFont typeface="Wingdings" panose="05000000000000000000" pitchFamily="2" charset="2"/>
              <a:buChar char="ü"/>
            </a:pPr>
            <a:endParaRPr lang="en-US" altLang="en-US" sz="1800" dirty="0"/>
          </a:p>
          <a:p>
            <a:pPr marL="285750" indent="-285750" algn="just">
              <a:lnSpc>
                <a:spcPct val="100000"/>
              </a:lnSpc>
              <a:buClr>
                <a:schemeClr val="tx1"/>
              </a:buClr>
              <a:buFont typeface="Wingdings" panose="05000000000000000000" pitchFamily="2" charset="2"/>
              <a:buChar char="ü"/>
            </a:pPr>
            <a:r>
              <a:rPr lang="en-US" altLang="en-US" sz="1800" dirty="0"/>
              <a:t>Enables an insurer to retire from a territory / class of business – In case of closure of business, the interests of the policy holders is preserved since the risk is transferred to another carrier.</a:t>
            </a:r>
          </a:p>
        </p:txBody>
      </p:sp>
      <p:sp>
        <p:nvSpPr>
          <p:cNvPr id="4" name="Title 3">
            <a:extLst>
              <a:ext uri="{FF2B5EF4-FFF2-40B4-BE49-F238E27FC236}">
                <a16:creationId xmlns:a16="http://schemas.microsoft.com/office/drawing/2014/main" xmlns="" id="{CD612DBD-C06D-42B8-8447-AA4706C8467C}"/>
              </a:ext>
            </a:extLst>
          </p:cNvPr>
          <p:cNvSpPr>
            <a:spLocks noGrp="1"/>
          </p:cNvSpPr>
          <p:nvPr>
            <p:ph type="title"/>
          </p:nvPr>
        </p:nvSpPr>
        <p:spPr/>
        <p:txBody>
          <a:bodyPr/>
          <a:lstStyle/>
          <a:p>
            <a:r>
              <a:rPr lang="en-US" b="1" dirty="0"/>
              <a:t>Reinsurance … Continued</a:t>
            </a:r>
          </a:p>
        </p:txBody>
      </p:sp>
    </p:spTree>
    <p:extLst>
      <p:ext uri="{BB962C8B-B14F-4D97-AF65-F5344CB8AC3E}">
        <p14:creationId xmlns:p14="http://schemas.microsoft.com/office/powerpoint/2010/main" val="1558282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2F28C88-F5E9-46DE-8994-524DB2B494F4}"/>
              </a:ext>
            </a:extLst>
          </p:cNvPr>
          <p:cNvSpPr>
            <a:spLocks noGrp="1"/>
          </p:cNvSpPr>
          <p:nvPr>
            <p:ph type="title"/>
          </p:nvPr>
        </p:nvSpPr>
        <p:spPr/>
        <p:txBody>
          <a:bodyPr/>
          <a:lstStyle/>
          <a:p>
            <a:r>
              <a:rPr lang="en-US" b="1" dirty="0"/>
              <a:t>Risk Management Life Cycle</a:t>
            </a:r>
            <a:endParaRPr lang="en-US" dirty="0"/>
          </a:p>
        </p:txBody>
      </p:sp>
      <p:graphicFrame>
        <p:nvGraphicFramePr>
          <p:cNvPr id="5" name="Diagram 4">
            <a:extLst>
              <a:ext uri="{FF2B5EF4-FFF2-40B4-BE49-F238E27FC236}">
                <a16:creationId xmlns:a16="http://schemas.microsoft.com/office/drawing/2014/main" xmlns="" id="{100EB88F-FB6C-481F-A87B-B46F2CE66999}"/>
              </a:ext>
            </a:extLst>
          </p:cNvPr>
          <p:cNvGraphicFramePr/>
          <p:nvPr>
            <p:extLst>
              <p:ext uri="{D42A27DB-BD31-4B8C-83A1-F6EECF244321}">
                <p14:modId xmlns:p14="http://schemas.microsoft.com/office/powerpoint/2010/main" val="1939406211"/>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xmlns="" id="{16A03276-4376-4FF8-BA26-0289290AF40A}"/>
              </a:ext>
            </a:extLst>
          </p:cNvPr>
          <p:cNvSpPr txBox="1"/>
          <p:nvPr/>
        </p:nvSpPr>
        <p:spPr>
          <a:xfrm>
            <a:off x="6781800" y="698113"/>
            <a:ext cx="2133600" cy="307777"/>
          </a:xfrm>
          <a:prstGeom prst="rect">
            <a:avLst/>
          </a:prstGeom>
          <a:noFill/>
          <a:ln>
            <a:noFill/>
          </a:ln>
        </p:spPr>
        <p:txBody>
          <a:bodyPr wrap="square" rtlCol="0">
            <a:spAutoFit/>
          </a:bodyPr>
          <a:lstStyle/>
          <a:p>
            <a:r>
              <a:rPr lang="en-US" sz="1400" dirty="0"/>
              <a:t>What is/are at risk?</a:t>
            </a:r>
          </a:p>
        </p:txBody>
      </p:sp>
      <p:sp>
        <p:nvSpPr>
          <p:cNvPr id="7" name="TextBox 6">
            <a:extLst>
              <a:ext uri="{FF2B5EF4-FFF2-40B4-BE49-F238E27FC236}">
                <a16:creationId xmlns:a16="http://schemas.microsoft.com/office/drawing/2014/main" xmlns="" id="{491F0747-E166-4BCE-B1DB-0395A7260B18}"/>
              </a:ext>
            </a:extLst>
          </p:cNvPr>
          <p:cNvSpPr txBox="1"/>
          <p:nvPr/>
        </p:nvSpPr>
        <p:spPr>
          <a:xfrm>
            <a:off x="8622692" y="1905000"/>
            <a:ext cx="2578708" cy="738664"/>
          </a:xfrm>
          <a:prstGeom prst="rect">
            <a:avLst/>
          </a:prstGeom>
          <a:noFill/>
          <a:ln>
            <a:noFill/>
          </a:ln>
        </p:spPr>
        <p:txBody>
          <a:bodyPr wrap="square" rtlCol="0">
            <a:spAutoFit/>
          </a:bodyPr>
          <a:lstStyle/>
          <a:p>
            <a:r>
              <a:rPr lang="en-US" sz="1400" dirty="0"/>
              <a:t>What are the implications (financial and non-financial) of risk? </a:t>
            </a:r>
          </a:p>
        </p:txBody>
      </p:sp>
      <p:sp>
        <p:nvSpPr>
          <p:cNvPr id="8" name="TextBox 7">
            <a:extLst>
              <a:ext uri="{FF2B5EF4-FFF2-40B4-BE49-F238E27FC236}">
                <a16:creationId xmlns:a16="http://schemas.microsoft.com/office/drawing/2014/main" xmlns="" id="{F6D783B6-ECBE-4ADD-9B31-EC5F9B56DE4D}"/>
              </a:ext>
            </a:extLst>
          </p:cNvPr>
          <p:cNvSpPr txBox="1"/>
          <p:nvPr/>
        </p:nvSpPr>
        <p:spPr>
          <a:xfrm>
            <a:off x="8773876" y="3861489"/>
            <a:ext cx="2578708" cy="954107"/>
          </a:xfrm>
          <a:prstGeom prst="rect">
            <a:avLst/>
          </a:prstGeom>
          <a:noFill/>
          <a:ln>
            <a:noFill/>
          </a:ln>
        </p:spPr>
        <p:txBody>
          <a:bodyPr wrap="square" rtlCol="0">
            <a:spAutoFit/>
          </a:bodyPr>
          <a:lstStyle/>
          <a:p>
            <a:r>
              <a:rPr lang="en-US" sz="1400" dirty="0"/>
              <a:t>Which risk management approach or approaches are suitable to manage the risk(s)?</a:t>
            </a:r>
          </a:p>
        </p:txBody>
      </p:sp>
      <p:sp>
        <p:nvSpPr>
          <p:cNvPr id="9" name="TextBox 8">
            <a:extLst>
              <a:ext uri="{FF2B5EF4-FFF2-40B4-BE49-F238E27FC236}">
                <a16:creationId xmlns:a16="http://schemas.microsoft.com/office/drawing/2014/main" xmlns="" id="{140379AC-74BB-4CF5-939F-23B2C2DEF327}"/>
              </a:ext>
            </a:extLst>
          </p:cNvPr>
          <p:cNvSpPr txBox="1"/>
          <p:nvPr/>
        </p:nvSpPr>
        <p:spPr>
          <a:xfrm>
            <a:off x="742646" y="1624982"/>
            <a:ext cx="2578708" cy="1600438"/>
          </a:xfrm>
          <a:prstGeom prst="rect">
            <a:avLst/>
          </a:prstGeom>
          <a:noFill/>
          <a:ln>
            <a:noFill/>
          </a:ln>
        </p:spPr>
        <p:txBody>
          <a:bodyPr wrap="square" rtlCol="0">
            <a:spAutoFit/>
          </a:bodyPr>
          <a:lstStyle/>
          <a:p>
            <a:r>
              <a:rPr lang="en-US" sz="1400" dirty="0"/>
              <a:t>Continuous evaluation and adjustment (if needed) of the selected risk management approach. Ex – increase/decrease policy limit, purchase new coverage etc. </a:t>
            </a:r>
          </a:p>
        </p:txBody>
      </p:sp>
      <p:sp>
        <p:nvSpPr>
          <p:cNvPr id="10" name="TextBox 9">
            <a:extLst>
              <a:ext uri="{FF2B5EF4-FFF2-40B4-BE49-F238E27FC236}">
                <a16:creationId xmlns:a16="http://schemas.microsoft.com/office/drawing/2014/main" xmlns="" id="{5353F663-B9CD-4B62-98CF-00422DBB61D3}"/>
              </a:ext>
            </a:extLst>
          </p:cNvPr>
          <p:cNvSpPr txBox="1"/>
          <p:nvPr/>
        </p:nvSpPr>
        <p:spPr>
          <a:xfrm>
            <a:off x="6919762" y="5387090"/>
            <a:ext cx="2833838" cy="954107"/>
          </a:xfrm>
          <a:prstGeom prst="rect">
            <a:avLst/>
          </a:prstGeom>
          <a:noFill/>
          <a:ln>
            <a:noFill/>
          </a:ln>
        </p:spPr>
        <p:txBody>
          <a:bodyPr wrap="square" rtlCol="0">
            <a:spAutoFit/>
          </a:bodyPr>
          <a:lstStyle/>
          <a:p>
            <a:r>
              <a:rPr lang="en-US" sz="1400" dirty="0"/>
              <a:t>Finalizing the risk management approach (or a combination of approaches) to be used. </a:t>
            </a:r>
          </a:p>
        </p:txBody>
      </p:sp>
      <p:sp>
        <p:nvSpPr>
          <p:cNvPr id="11" name="TextBox 10">
            <a:extLst>
              <a:ext uri="{FF2B5EF4-FFF2-40B4-BE49-F238E27FC236}">
                <a16:creationId xmlns:a16="http://schemas.microsoft.com/office/drawing/2014/main" xmlns="" id="{697253B6-8B65-4DF1-AA2E-B0770A6BE001}"/>
              </a:ext>
            </a:extLst>
          </p:cNvPr>
          <p:cNvSpPr txBox="1"/>
          <p:nvPr/>
        </p:nvSpPr>
        <p:spPr>
          <a:xfrm>
            <a:off x="533400" y="4060996"/>
            <a:ext cx="2997200" cy="1169551"/>
          </a:xfrm>
          <a:prstGeom prst="rect">
            <a:avLst/>
          </a:prstGeom>
          <a:noFill/>
          <a:ln>
            <a:noFill/>
          </a:ln>
        </p:spPr>
        <p:txBody>
          <a:bodyPr wrap="square" rtlCol="0">
            <a:spAutoFit/>
          </a:bodyPr>
          <a:lstStyle/>
          <a:p>
            <a:r>
              <a:rPr lang="en-US" sz="1400" dirty="0"/>
              <a:t>Implementing the selected risk management approach (or approaches). Ex – purchase a policy, setting up a contingency fund etc.</a:t>
            </a:r>
          </a:p>
        </p:txBody>
      </p:sp>
    </p:spTree>
    <p:extLst>
      <p:ext uri="{BB962C8B-B14F-4D97-AF65-F5344CB8AC3E}">
        <p14:creationId xmlns:p14="http://schemas.microsoft.com/office/powerpoint/2010/main" val="3542365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xmlns="" id="{7D67F00E-64D4-4F25-808C-DFA838438E12}"/>
              </a:ext>
            </a:extLst>
          </p:cNvPr>
          <p:cNvSpPr>
            <a:spLocks noGrp="1"/>
          </p:cNvSpPr>
          <p:nvPr>
            <p:ph type="title"/>
          </p:nvPr>
        </p:nvSpPr>
        <p:spPr>
          <a:xfrm>
            <a:off x="407988" y="404813"/>
            <a:ext cx="11016604" cy="1160460"/>
          </a:xfrm>
        </p:spPr>
        <p:txBody>
          <a:bodyPr/>
          <a:lstStyle/>
          <a:p>
            <a:r>
              <a:rPr lang="en-US" b="1" dirty="0"/>
              <a:t>Risk Management Life Cycle … Continued</a:t>
            </a:r>
            <a:endParaRPr lang="pt-PT" sz="1800" dirty="0"/>
          </a:p>
        </p:txBody>
      </p:sp>
      <p:graphicFrame>
        <p:nvGraphicFramePr>
          <p:cNvPr id="10" name="Table 9">
            <a:extLst>
              <a:ext uri="{FF2B5EF4-FFF2-40B4-BE49-F238E27FC236}">
                <a16:creationId xmlns:a16="http://schemas.microsoft.com/office/drawing/2014/main" xmlns="" id="{5C7203BE-DE8F-4FDB-B2AC-79ED47839F61}"/>
              </a:ext>
            </a:extLst>
          </p:cNvPr>
          <p:cNvGraphicFramePr>
            <a:graphicFrameLocks noGrp="1"/>
          </p:cNvGraphicFramePr>
          <p:nvPr>
            <p:extLst>
              <p:ext uri="{D42A27DB-BD31-4B8C-83A1-F6EECF244321}">
                <p14:modId xmlns:p14="http://schemas.microsoft.com/office/powerpoint/2010/main" val="4218269706"/>
              </p:ext>
            </p:extLst>
          </p:nvPr>
        </p:nvGraphicFramePr>
        <p:xfrm>
          <a:off x="420278" y="1143000"/>
          <a:ext cx="11085922" cy="5120640"/>
        </p:xfrm>
        <a:graphic>
          <a:graphicData uri="http://schemas.openxmlformats.org/drawingml/2006/table">
            <a:tbl>
              <a:tblPr firstRow="1" bandRow="1">
                <a:tableStyleId>{5940675A-B579-460E-94D1-54222C63F5DA}</a:tableStyleId>
              </a:tblPr>
              <a:tblGrid>
                <a:gridCol w="5542961">
                  <a:extLst>
                    <a:ext uri="{9D8B030D-6E8A-4147-A177-3AD203B41FA5}">
                      <a16:colId xmlns:a16="http://schemas.microsoft.com/office/drawing/2014/main" xmlns="" val="2000036337"/>
                    </a:ext>
                  </a:extLst>
                </a:gridCol>
                <a:gridCol w="5542961">
                  <a:extLst>
                    <a:ext uri="{9D8B030D-6E8A-4147-A177-3AD203B41FA5}">
                      <a16:colId xmlns:a16="http://schemas.microsoft.com/office/drawing/2014/main" xmlns="" val="1500748420"/>
                    </a:ext>
                  </a:extLst>
                </a:gridCol>
              </a:tblGrid>
              <a:tr h="370840">
                <a:tc>
                  <a:txBody>
                    <a:bodyPr/>
                    <a:lstStyle/>
                    <a:p>
                      <a:pPr marL="342900" indent="-342900">
                        <a:buFont typeface="Wingdings" panose="05000000000000000000" pitchFamily="2" charset="2"/>
                        <a:buChar char="q"/>
                      </a:pPr>
                      <a:r>
                        <a:rPr lang="en-US" sz="1600" b="1" dirty="0"/>
                        <a:t>Identifying Loss Exposures</a:t>
                      </a:r>
                    </a:p>
                  </a:txBody>
                  <a:tcPr>
                    <a:solidFill>
                      <a:srgbClr val="E6E7E7"/>
                    </a:solidFill>
                  </a:tcPr>
                </a:tc>
                <a:tc>
                  <a:txBody>
                    <a:bodyPr/>
                    <a:lstStyle/>
                    <a:p>
                      <a:pPr marL="342900" indent="-342900">
                        <a:buFont typeface="+mj-lt"/>
                        <a:buAutoNum type="arabicPeriod"/>
                      </a:pPr>
                      <a:r>
                        <a:rPr lang="en-US" sz="1400" dirty="0"/>
                        <a:t>Physical Inspection</a:t>
                      </a:r>
                    </a:p>
                    <a:p>
                      <a:pPr marL="342900" indent="-342900">
                        <a:buFont typeface="+mj-lt"/>
                        <a:buAutoNum type="arabicPeriod"/>
                      </a:pPr>
                      <a:r>
                        <a:rPr lang="en-US" sz="1400" dirty="0"/>
                        <a:t>Loss Exposure Surveys</a:t>
                      </a:r>
                    </a:p>
                    <a:p>
                      <a:pPr marL="342900" indent="-342900">
                        <a:buFont typeface="+mj-lt"/>
                        <a:buAutoNum type="arabicPeriod"/>
                      </a:pPr>
                      <a:r>
                        <a:rPr lang="en-US" sz="1400" dirty="0"/>
                        <a:t>Loss History Analysis</a:t>
                      </a:r>
                    </a:p>
                    <a:p>
                      <a:pPr marL="342900" indent="-342900">
                        <a:buFont typeface="+mj-lt"/>
                        <a:buAutoNum type="arabicPeriod"/>
                      </a:pPr>
                      <a:endParaRPr lang="en-US" sz="1400" dirty="0"/>
                    </a:p>
                  </a:txBody>
                  <a:tcPr/>
                </a:tc>
                <a:extLst>
                  <a:ext uri="{0D108BD9-81ED-4DB2-BD59-A6C34878D82A}">
                    <a16:rowId xmlns:a16="http://schemas.microsoft.com/office/drawing/2014/main" xmlns="" val="338346854"/>
                  </a:ext>
                </a:extLst>
              </a:tr>
              <a:tr h="370840">
                <a:tc>
                  <a:txBody>
                    <a:bodyPr/>
                    <a:lstStyle/>
                    <a:p>
                      <a:pPr marL="342900" indent="-342900">
                        <a:buFont typeface="Wingdings" panose="05000000000000000000" pitchFamily="2" charset="2"/>
                        <a:buChar char="q"/>
                      </a:pPr>
                      <a:r>
                        <a:rPr lang="en-US" sz="1600" b="1" dirty="0"/>
                        <a:t>Analyzing Loss Exposures</a:t>
                      </a:r>
                    </a:p>
                  </a:txBody>
                  <a:tcPr>
                    <a:solidFill>
                      <a:srgbClr val="E6E7E7"/>
                    </a:solidFill>
                  </a:tcPr>
                </a:tc>
                <a:tc>
                  <a:txBody>
                    <a:bodyPr/>
                    <a:lstStyle/>
                    <a:p>
                      <a:pPr marL="342900" indent="-342900">
                        <a:buFont typeface="+mj-lt"/>
                        <a:buAutoNum type="arabicPeriod"/>
                      </a:pPr>
                      <a:r>
                        <a:rPr lang="en-US" sz="1400" dirty="0"/>
                        <a:t>Analyzing loss frequency</a:t>
                      </a:r>
                    </a:p>
                    <a:p>
                      <a:pPr marL="342900" indent="-342900">
                        <a:buFont typeface="+mj-lt"/>
                        <a:buAutoNum type="arabicPeriod"/>
                      </a:pPr>
                      <a:r>
                        <a:rPr lang="en-US" sz="1400" dirty="0"/>
                        <a:t>Analyzing loss severity </a:t>
                      </a:r>
                    </a:p>
                    <a:p>
                      <a:pPr marL="342900" indent="-342900">
                        <a:buFont typeface="+mj-lt"/>
                        <a:buAutoNum type="arabicPeriod"/>
                      </a:pPr>
                      <a:endParaRPr lang="en-US" sz="1400" dirty="0"/>
                    </a:p>
                  </a:txBody>
                  <a:tcPr/>
                </a:tc>
                <a:extLst>
                  <a:ext uri="{0D108BD9-81ED-4DB2-BD59-A6C34878D82A}">
                    <a16:rowId xmlns:a16="http://schemas.microsoft.com/office/drawing/2014/main" xmlns="" val="3220109152"/>
                  </a:ext>
                </a:extLst>
              </a:tr>
              <a:tr h="370840">
                <a:tc>
                  <a:txBody>
                    <a:bodyPr/>
                    <a:lstStyle/>
                    <a:p>
                      <a:pPr marL="342900" indent="-342900">
                        <a:buFont typeface="Wingdings" panose="05000000000000000000" pitchFamily="2" charset="2"/>
                        <a:buChar char="q"/>
                      </a:pPr>
                      <a:r>
                        <a:rPr lang="en-US" sz="1600" b="1" dirty="0"/>
                        <a:t>Examining feasibility of risk Mgmt. techniques</a:t>
                      </a:r>
                    </a:p>
                  </a:txBody>
                  <a:tcPr>
                    <a:solidFill>
                      <a:srgbClr val="E6E7E7"/>
                    </a:solidFill>
                  </a:tcPr>
                </a:tc>
                <a:tc>
                  <a:txBody>
                    <a:bodyPr/>
                    <a:lstStyle/>
                    <a:p>
                      <a:pPr marL="342900" indent="-342900">
                        <a:buFont typeface="+mj-lt"/>
                        <a:buAutoNum type="arabicPeriod"/>
                      </a:pPr>
                      <a:r>
                        <a:rPr lang="en-US" sz="1400" dirty="0"/>
                        <a:t>Risk Control</a:t>
                      </a:r>
                    </a:p>
                    <a:p>
                      <a:pPr marL="342900" indent="-342900">
                        <a:buFont typeface="+mj-lt"/>
                        <a:buAutoNum type="arabicPeriod"/>
                      </a:pPr>
                      <a:r>
                        <a:rPr lang="en-US" sz="1400" dirty="0"/>
                        <a:t>Risk Financing</a:t>
                      </a:r>
                    </a:p>
                    <a:p>
                      <a:pPr marL="342900" indent="-342900">
                        <a:buFont typeface="+mj-lt"/>
                        <a:buAutoNum type="arabicPeriod"/>
                      </a:pPr>
                      <a:endParaRPr lang="en-US" sz="1400" dirty="0"/>
                    </a:p>
                  </a:txBody>
                  <a:tcPr/>
                </a:tc>
                <a:extLst>
                  <a:ext uri="{0D108BD9-81ED-4DB2-BD59-A6C34878D82A}">
                    <a16:rowId xmlns:a16="http://schemas.microsoft.com/office/drawing/2014/main" xmlns="" val="1727002351"/>
                  </a:ext>
                </a:extLst>
              </a:tr>
              <a:tr h="355600">
                <a:tc>
                  <a:txBody>
                    <a:bodyPr/>
                    <a:lstStyle/>
                    <a:p>
                      <a:pPr marL="342900" indent="-342900">
                        <a:buFont typeface="Wingdings" panose="05000000000000000000" pitchFamily="2" charset="2"/>
                        <a:buChar char="q"/>
                      </a:pPr>
                      <a:r>
                        <a:rPr lang="en-US" sz="1600" b="1" dirty="0"/>
                        <a:t>Selecting the appropriate risk Mgmt. techniques</a:t>
                      </a:r>
                    </a:p>
                  </a:txBody>
                  <a:tcPr>
                    <a:solidFill>
                      <a:srgbClr val="E6E7E7"/>
                    </a:solidFill>
                  </a:tcPr>
                </a:tc>
                <a:tc>
                  <a:txBody>
                    <a:bodyPr/>
                    <a:lstStyle/>
                    <a:p>
                      <a:pPr marL="342900" indent="-342900">
                        <a:buFont typeface="+mj-lt"/>
                        <a:buAutoNum type="arabicPeriod"/>
                      </a:pPr>
                      <a:r>
                        <a:rPr lang="en-US" sz="1400" dirty="0"/>
                        <a:t>Financial criteria </a:t>
                      </a:r>
                    </a:p>
                    <a:p>
                      <a:pPr marL="342900" indent="-342900">
                        <a:buFont typeface="+mj-lt"/>
                        <a:buAutoNum type="arabicPeriod"/>
                      </a:pPr>
                      <a:r>
                        <a:rPr lang="en-US" sz="1400" dirty="0"/>
                        <a:t>Informal Guidelines</a:t>
                      </a:r>
                    </a:p>
                    <a:p>
                      <a:pPr marL="342900" indent="-342900">
                        <a:buFont typeface="+mj-lt"/>
                        <a:buAutoNum type="arabicPeriod"/>
                      </a:pPr>
                      <a:endParaRPr lang="en-US" sz="1400" dirty="0"/>
                    </a:p>
                  </a:txBody>
                  <a:tcPr/>
                </a:tc>
                <a:extLst>
                  <a:ext uri="{0D108BD9-81ED-4DB2-BD59-A6C34878D82A}">
                    <a16:rowId xmlns:a16="http://schemas.microsoft.com/office/drawing/2014/main" xmlns="" val="2907268015"/>
                  </a:ext>
                </a:extLst>
              </a:tr>
              <a:tr h="370840">
                <a:tc>
                  <a:txBody>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600" b="1" dirty="0">
                          <a:solidFill>
                            <a:schemeClr val="tx1">
                              <a:lumMod val="95000"/>
                              <a:lumOff val="5000"/>
                            </a:schemeClr>
                          </a:solidFill>
                        </a:rPr>
                        <a:t>Implementing selected risk Mgmt. techniques</a:t>
                      </a:r>
                    </a:p>
                    <a:p>
                      <a:pPr marL="342900" indent="-342900">
                        <a:buFont typeface="Wingdings" panose="05000000000000000000" pitchFamily="2" charset="2"/>
                        <a:buChar char="q"/>
                      </a:pPr>
                      <a:endParaRPr lang="en-US" sz="1600" b="1" dirty="0"/>
                    </a:p>
                  </a:txBody>
                  <a:tcPr>
                    <a:solidFill>
                      <a:srgbClr val="E6E7E7"/>
                    </a:solidFill>
                  </a:tcPr>
                </a:tc>
                <a:tc>
                  <a:txBody>
                    <a:bodyPr/>
                    <a:lstStyle/>
                    <a:p>
                      <a:pPr marL="342900" indent="-342900">
                        <a:buFont typeface="+mj-lt"/>
                        <a:buAutoNum type="arabicPeriod"/>
                      </a:pPr>
                      <a:r>
                        <a:rPr lang="en-US" sz="1400" dirty="0"/>
                        <a:t>What should be done?</a:t>
                      </a:r>
                    </a:p>
                    <a:p>
                      <a:pPr marL="342900" indent="-342900">
                        <a:buFont typeface="+mj-lt"/>
                        <a:buAutoNum type="arabicPeriod"/>
                      </a:pPr>
                      <a:r>
                        <a:rPr lang="en-US" sz="1400" dirty="0"/>
                        <a:t>Who should be responsible?</a:t>
                      </a:r>
                    </a:p>
                    <a:p>
                      <a:pPr marL="342900" indent="-342900">
                        <a:buFont typeface="+mj-lt"/>
                        <a:buAutoNum type="arabicPeriod"/>
                      </a:pPr>
                      <a:r>
                        <a:rPr lang="en-US" sz="1400" dirty="0"/>
                        <a:t>How to communicate the risk mgmt. information?</a:t>
                      </a:r>
                    </a:p>
                    <a:p>
                      <a:pPr marL="342900" indent="-342900">
                        <a:buFont typeface="+mj-lt"/>
                        <a:buAutoNum type="arabicPeriod"/>
                      </a:pPr>
                      <a:r>
                        <a:rPr lang="en-US" sz="1400" dirty="0"/>
                        <a:t>How to allocate costs of risk mgmt. program?</a:t>
                      </a:r>
                    </a:p>
                    <a:p>
                      <a:pPr marL="342900" indent="-342900">
                        <a:buFont typeface="+mj-lt"/>
                        <a:buAutoNum type="arabicPeriod"/>
                      </a:pPr>
                      <a:endParaRPr lang="en-US" sz="1400" dirty="0"/>
                    </a:p>
                  </a:txBody>
                  <a:tcPr/>
                </a:tc>
                <a:extLst>
                  <a:ext uri="{0D108BD9-81ED-4DB2-BD59-A6C34878D82A}">
                    <a16:rowId xmlns:a16="http://schemas.microsoft.com/office/drawing/2014/main" xmlns="" val="85263599"/>
                  </a:ext>
                </a:extLst>
              </a:tr>
              <a:tr h="370840">
                <a:tc>
                  <a:txBody>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600" b="1" dirty="0">
                          <a:solidFill>
                            <a:schemeClr val="tx1">
                              <a:lumMod val="95000"/>
                              <a:lumOff val="5000"/>
                            </a:schemeClr>
                          </a:solidFill>
                        </a:rPr>
                        <a:t>Monitoring results and revising the risk Mgmt. program</a:t>
                      </a:r>
                    </a:p>
                    <a:p>
                      <a:pPr marL="342900" indent="-342900">
                        <a:buFont typeface="Wingdings" panose="05000000000000000000" pitchFamily="2" charset="2"/>
                        <a:buChar char="q"/>
                      </a:pPr>
                      <a:endParaRPr lang="en-US" sz="1600" b="1" dirty="0"/>
                    </a:p>
                  </a:txBody>
                  <a:tcPr>
                    <a:solidFill>
                      <a:srgbClr val="E6E7E7"/>
                    </a:solidFill>
                  </a:tcPr>
                </a:tc>
                <a:tc>
                  <a:txBody>
                    <a:bodyPr/>
                    <a:lstStyle/>
                    <a:p>
                      <a:pPr marL="342900" indent="-342900">
                        <a:buFont typeface="+mj-lt"/>
                        <a:buAutoNum type="arabicPeriod"/>
                      </a:pPr>
                      <a:r>
                        <a:rPr lang="en-US" sz="1400" kern="1200" dirty="0">
                          <a:solidFill>
                            <a:schemeClr val="tx1"/>
                          </a:solidFill>
                          <a:latin typeface="+mn-lt"/>
                          <a:ea typeface="+mn-ea"/>
                          <a:cs typeface="+mn-cs"/>
                        </a:rPr>
                        <a:t>Periodic evaluation</a:t>
                      </a:r>
                    </a:p>
                    <a:p>
                      <a:pPr marL="342900" indent="-342900">
                        <a:buFont typeface="+mj-lt"/>
                        <a:buAutoNum type="arabicPeriod"/>
                      </a:pPr>
                      <a:r>
                        <a:rPr lang="en-US" sz="1400" kern="1200" dirty="0">
                          <a:solidFill>
                            <a:schemeClr val="tx1"/>
                          </a:solidFill>
                          <a:latin typeface="+mn-lt"/>
                          <a:ea typeface="+mn-ea"/>
                          <a:cs typeface="+mn-cs"/>
                        </a:rPr>
                        <a:t>Leads to step 1 </a:t>
                      </a:r>
                    </a:p>
                  </a:txBody>
                  <a:tcPr/>
                </a:tc>
                <a:extLst>
                  <a:ext uri="{0D108BD9-81ED-4DB2-BD59-A6C34878D82A}">
                    <a16:rowId xmlns:a16="http://schemas.microsoft.com/office/drawing/2014/main" xmlns="" val="1953986866"/>
                  </a:ext>
                </a:extLst>
              </a:tr>
            </a:tbl>
          </a:graphicData>
        </a:graphic>
      </p:graphicFrame>
    </p:spTree>
    <p:extLst>
      <p:ext uri="{BB962C8B-B14F-4D97-AF65-F5344CB8AC3E}">
        <p14:creationId xmlns:p14="http://schemas.microsoft.com/office/powerpoint/2010/main" val="1331803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938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D4DE8C01-5E51-462E-BD0E-8C94C287BD42}"/>
              </a:ext>
            </a:extLst>
          </p:cNvPr>
          <p:cNvSpPr>
            <a:spLocks noGrp="1"/>
          </p:cNvSpPr>
          <p:nvPr>
            <p:ph type="body" sz="quarter" idx="11"/>
          </p:nvPr>
        </p:nvSpPr>
        <p:spPr>
          <a:xfrm>
            <a:off x="5943706" y="2590800"/>
            <a:ext cx="5261187" cy="1182207"/>
          </a:xfrm>
        </p:spPr>
        <p:txBody>
          <a:bodyPr/>
          <a:lstStyle/>
          <a:p>
            <a:pPr algn="l"/>
            <a:r>
              <a:rPr lang="en-US" dirty="0"/>
              <a:t>Risk Management</a:t>
            </a:r>
            <a:endParaRPr lang="pt-PT" dirty="0"/>
          </a:p>
        </p:txBody>
      </p:sp>
      <p:pic>
        <p:nvPicPr>
          <p:cNvPr id="5" name="Picture Placeholder 4" hidden="1">
            <a:extLst>
              <a:ext uri="{FF2B5EF4-FFF2-40B4-BE49-F238E27FC236}">
                <a16:creationId xmlns:a16="http://schemas.microsoft.com/office/drawing/2014/main" xmlns="" id="{F75B031B-5C69-4C3C-AB8F-4121747DCE28}"/>
              </a:ext>
            </a:extLst>
          </p:cNvPr>
          <p:cNvPicPr>
            <a:picLocks noGrp="1" noChangeAspect="1"/>
          </p:cNvPicPr>
          <p:nvPr>
            <p:ph type="pic" sz="quarter" idx="4294967295"/>
          </p:nvPr>
        </p:nvPicPr>
        <p:blipFill rotWithShape="1">
          <a:blip r:embed="rId3">
            <a:extLst>
              <a:ext uri="{28A0092B-C50C-407E-A947-70E740481C1C}">
                <a14:useLocalDpi xmlns:a14="http://schemas.microsoft.com/office/drawing/2010/main" val="0"/>
              </a:ext>
            </a:extLst>
          </a:blip>
          <a:srcRect l="9322" r="9322"/>
          <a:stretch/>
        </p:blipFill>
        <p:spPr>
          <a:xfrm>
            <a:off x="0" y="1825625"/>
            <a:ext cx="10515600" cy="4351338"/>
          </a:xfrm>
          <a:prstGeom prst="rect">
            <a:avLst/>
          </a:prstGeom>
        </p:spPr>
      </p:pic>
    </p:spTree>
    <p:extLst>
      <p:ext uri="{BB962C8B-B14F-4D97-AF65-F5344CB8AC3E}">
        <p14:creationId xmlns:p14="http://schemas.microsoft.com/office/powerpoint/2010/main" val="2714372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2D12B61-5947-42E3-AF6D-7EFBF69618CD}"/>
              </a:ext>
            </a:extLst>
          </p:cNvPr>
          <p:cNvSpPr>
            <a:spLocks noGrp="1"/>
          </p:cNvSpPr>
          <p:nvPr>
            <p:ph type="title"/>
          </p:nvPr>
        </p:nvSpPr>
        <p:spPr>
          <a:xfrm>
            <a:off x="407988" y="404813"/>
            <a:ext cx="10283243" cy="863600"/>
          </a:xfrm>
        </p:spPr>
        <p:txBody>
          <a:bodyPr>
            <a:noAutofit/>
          </a:bodyPr>
          <a:lstStyle/>
          <a:p>
            <a:r>
              <a:rPr lang="en-US" b="1" dirty="0"/>
              <a:t>Risk Management: Types of Risk  </a:t>
            </a:r>
            <a:endParaRPr lang="pt-PT" dirty="0"/>
          </a:p>
        </p:txBody>
      </p:sp>
      <p:grpSp>
        <p:nvGrpSpPr>
          <p:cNvPr id="9" name="Group 8">
            <a:extLst>
              <a:ext uri="{FF2B5EF4-FFF2-40B4-BE49-F238E27FC236}">
                <a16:creationId xmlns:a16="http://schemas.microsoft.com/office/drawing/2014/main" xmlns="" id="{193D1C38-AC9A-4E5E-A40C-E189A14A239D}"/>
              </a:ext>
            </a:extLst>
          </p:cNvPr>
          <p:cNvGrpSpPr/>
          <p:nvPr/>
        </p:nvGrpSpPr>
        <p:grpSpPr>
          <a:xfrm>
            <a:off x="10422217" y="5175250"/>
            <a:ext cx="1030290" cy="958850"/>
            <a:chOff x="-3076576" y="4076701"/>
            <a:chExt cx="1465263" cy="1363663"/>
          </a:xfrm>
        </p:grpSpPr>
        <p:sp>
          <p:nvSpPr>
            <p:cNvPr id="10" name="Freeform 5">
              <a:extLst>
                <a:ext uri="{FF2B5EF4-FFF2-40B4-BE49-F238E27FC236}">
                  <a16:creationId xmlns:a16="http://schemas.microsoft.com/office/drawing/2014/main" xmlns="" id="{038B2AC1-7039-42DF-8BFF-907E36B9B705}"/>
                </a:ext>
              </a:extLst>
            </p:cNvPr>
            <p:cNvSpPr>
              <a:spLocks/>
            </p:cNvSpPr>
            <p:nvPr/>
          </p:nvSpPr>
          <p:spPr bwMode="auto">
            <a:xfrm>
              <a:off x="-3076576" y="4076701"/>
              <a:ext cx="1465263" cy="1363663"/>
            </a:xfrm>
            <a:custGeom>
              <a:avLst/>
              <a:gdLst>
                <a:gd name="T0" fmla="*/ 34 w 233"/>
                <a:gd name="T1" fmla="*/ 169 h 217"/>
                <a:gd name="T2" fmla="*/ 56 w 233"/>
                <a:gd name="T3" fmla="*/ 32 h 217"/>
                <a:gd name="T4" fmla="*/ 199 w 233"/>
                <a:gd name="T5" fmla="*/ 52 h 217"/>
                <a:gd name="T6" fmla="*/ 173 w 233"/>
                <a:gd name="T7" fmla="*/ 184 h 217"/>
                <a:gd name="T8" fmla="*/ 34 w 233"/>
                <a:gd name="T9" fmla="*/ 169 h 217"/>
              </a:gdLst>
              <a:ahLst/>
              <a:cxnLst>
                <a:cxn ang="0">
                  <a:pos x="T0" y="T1"/>
                </a:cxn>
                <a:cxn ang="0">
                  <a:pos x="T2" y="T3"/>
                </a:cxn>
                <a:cxn ang="0">
                  <a:pos x="T4" y="T5"/>
                </a:cxn>
                <a:cxn ang="0">
                  <a:pos x="T6" y="T7"/>
                </a:cxn>
                <a:cxn ang="0">
                  <a:pos x="T8" y="T9"/>
                </a:cxn>
              </a:cxnLst>
              <a:rect l="0" t="0" r="r" b="b"/>
              <a:pathLst>
                <a:path w="233" h="217">
                  <a:moveTo>
                    <a:pt x="34" y="169"/>
                  </a:moveTo>
                  <a:cubicBezTo>
                    <a:pt x="0" y="126"/>
                    <a:pt x="10" y="65"/>
                    <a:pt x="56" y="32"/>
                  </a:cubicBezTo>
                  <a:cubicBezTo>
                    <a:pt x="102" y="0"/>
                    <a:pt x="166" y="9"/>
                    <a:pt x="199" y="52"/>
                  </a:cubicBezTo>
                  <a:cubicBezTo>
                    <a:pt x="233" y="96"/>
                    <a:pt x="219" y="152"/>
                    <a:pt x="173" y="184"/>
                  </a:cubicBezTo>
                  <a:cubicBezTo>
                    <a:pt x="128" y="217"/>
                    <a:pt x="67" y="213"/>
                    <a:pt x="34" y="169"/>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6">
              <a:extLst>
                <a:ext uri="{FF2B5EF4-FFF2-40B4-BE49-F238E27FC236}">
                  <a16:creationId xmlns:a16="http://schemas.microsoft.com/office/drawing/2014/main" xmlns="" id="{580961AC-3102-4E7C-91DD-CD3BF0F6C5F4}"/>
                </a:ext>
              </a:extLst>
            </p:cNvPr>
            <p:cNvSpPr>
              <a:spLocks noEditPoints="1"/>
            </p:cNvSpPr>
            <p:nvPr/>
          </p:nvSpPr>
          <p:spPr bwMode="auto">
            <a:xfrm>
              <a:off x="-2693988" y="4391026"/>
              <a:ext cx="711200" cy="722313"/>
            </a:xfrm>
            <a:custGeom>
              <a:avLst/>
              <a:gdLst>
                <a:gd name="T0" fmla="*/ 100 w 113"/>
                <a:gd name="T1" fmla="*/ 15 h 115"/>
                <a:gd name="T2" fmla="*/ 50 w 113"/>
                <a:gd name="T3" fmla="*/ 14 h 115"/>
                <a:gd name="T4" fmla="*/ 42 w 113"/>
                <a:gd name="T5" fmla="*/ 52 h 115"/>
                <a:gd name="T6" fmla="*/ 41 w 113"/>
                <a:gd name="T7" fmla="*/ 52 h 115"/>
                <a:gd name="T8" fmla="*/ 26 w 113"/>
                <a:gd name="T9" fmla="*/ 67 h 115"/>
                <a:gd name="T10" fmla="*/ 25 w 113"/>
                <a:gd name="T11" fmla="*/ 68 h 115"/>
                <a:gd name="T12" fmla="*/ 25 w 113"/>
                <a:gd name="T13" fmla="*/ 81 h 115"/>
                <a:gd name="T14" fmla="*/ 23 w 113"/>
                <a:gd name="T15" fmla="*/ 83 h 115"/>
                <a:gd name="T16" fmla="*/ 14 w 113"/>
                <a:gd name="T17" fmla="*/ 83 h 115"/>
                <a:gd name="T18" fmla="*/ 12 w 113"/>
                <a:gd name="T19" fmla="*/ 85 h 115"/>
                <a:gd name="T20" fmla="*/ 12 w 113"/>
                <a:gd name="T21" fmla="*/ 96 h 115"/>
                <a:gd name="T22" fmla="*/ 10 w 113"/>
                <a:gd name="T23" fmla="*/ 98 h 115"/>
                <a:gd name="T24" fmla="*/ 2 w 113"/>
                <a:gd name="T25" fmla="*/ 98 h 115"/>
                <a:gd name="T26" fmla="*/ 0 w 113"/>
                <a:gd name="T27" fmla="*/ 100 h 115"/>
                <a:gd name="T28" fmla="*/ 0 w 113"/>
                <a:gd name="T29" fmla="*/ 113 h 115"/>
                <a:gd name="T30" fmla="*/ 2 w 113"/>
                <a:gd name="T31" fmla="*/ 115 h 115"/>
                <a:gd name="T32" fmla="*/ 11 w 113"/>
                <a:gd name="T33" fmla="*/ 115 h 115"/>
                <a:gd name="T34" fmla="*/ 12 w 113"/>
                <a:gd name="T35" fmla="*/ 114 h 115"/>
                <a:gd name="T36" fmla="*/ 37 w 113"/>
                <a:gd name="T37" fmla="*/ 90 h 115"/>
                <a:gd name="T38" fmla="*/ 38 w 113"/>
                <a:gd name="T39" fmla="*/ 89 h 115"/>
                <a:gd name="T40" fmla="*/ 45 w 113"/>
                <a:gd name="T41" fmla="*/ 89 h 115"/>
                <a:gd name="T42" fmla="*/ 47 w 113"/>
                <a:gd name="T43" fmla="*/ 88 h 115"/>
                <a:gd name="T44" fmla="*/ 63 w 113"/>
                <a:gd name="T45" fmla="*/ 72 h 115"/>
                <a:gd name="T46" fmla="*/ 99 w 113"/>
                <a:gd name="T47" fmla="*/ 65 h 115"/>
                <a:gd name="T48" fmla="*/ 100 w 113"/>
                <a:gd name="T49" fmla="*/ 15 h 115"/>
                <a:gd name="T50" fmla="*/ 93 w 113"/>
                <a:gd name="T51" fmla="*/ 45 h 115"/>
                <a:gd name="T52" fmla="*/ 70 w 113"/>
                <a:gd name="T53" fmla="*/ 45 h 115"/>
                <a:gd name="T54" fmla="*/ 70 w 113"/>
                <a:gd name="T55" fmla="*/ 21 h 115"/>
                <a:gd name="T56" fmla="*/ 93 w 113"/>
                <a:gd name="T57" fmla="*/ 22 h 115"/>
                <a:gd name="T58" fmla="*/ 93 w 113"/>
                <a:gd name="T59"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3" h="115">
                  <a:moveTo>
                    <a:pt x="100" y="15"/>
                  </a:moveTo>
                  <a:cubicBezTo>
                    <a:pt x="86" y="1"/>
                    <a:pt x="64" y="0"/>
                    <a:pt x="50" y="14"/>
                  </a:cubicBezTo>
                  <a:cubicBezTo>
                    <a:pt x="39" y="24"/>
                    <a:pt x="36" y="39"/>
                    <a:pt x="42" y="52"/>
                  </a:cubicBezTo>
                  <a:cubicBezTo>
                    <a:pt x="41" y="52"/>
                    <a:pt x="41" y="52"/>
                    <a:pt x="41" y="52"/>
                  </a:cubicBezTo>
                  <a:cubicBezTo>
                    <a:pt x="26" y="67"/>
                    <a:pt x="26" y="67"/>
                    <a:pt x="26" y="67"/>
                  </a:cubicBezTo>
                  <a:cubicBezTo>
                    <a:pt x="25" y="67"/>
                    <a:pt x="25" y="68"/>
                    <a:pt x="25" y="68"/>
                  </a:cubicBezTo>
                  <a:cubicBezTo>
                    <a:pt x="25" y="81"/>
                    <a:pt x="25" y="81"/>
                    <a:pt x="25" y="81"/>
                  </a:cubicBezTo>
                  <a:cubicBezTo>
                    <a:pt x="25" y="82"/>
                    <a:pt x="24" y="83"/>
                    <a:pt x="23" y="83"/>
                  </a:cubicBezTo>
                  <a:cubicBezTo>
                    <a:pt x="14" y="83"/>
                    <a:pt x="14" y="83"/>
                    <a:pt x="14" y="83"/>
                  </a:cubicBezTo>
                  <a:cubicBezTo>
                    <a:pt x="13" y="83"/>
                    <a:pt x="12" y="84"/>
                    <a:pt x="12" y="85"/>
                  </a:cubicBezTo>
                  <a:cubicBezTo>
                    <a:pt x="12" y="96"/>
                    <a:pt x="12" y="96"/>
                    <a:pt x="12" y="96"/>
                  </a:cubicBezTo>
                  <a:cubicBezTo>
                    <a:pt x="12" y="98"/>
                    <a:pt x="11" y="98"/>
                    <a:pt x="10" y="98"/>
                  </a:cubicBezTo>
                  <a:cubicBezTo>
                    <a:pt x="2" y="98"/>
                    <a:pt x="2" y="98"/>
                    <a:pt x="2" y="98"/>
                  </a:cubicBezTo>
                  <a:cubicBezTo>
                    <a:pt x="1" y="98"/>
                    <a:pt x="0" y="99"/>
                    <a:pt x="0" y="100"/>
                  </a:cubicBezTo>
                  <a:cubicBezTo>
                    <a:pt x="0" y="113"/>
                    <a:pt x="0" y="113"/>
                    <a:pt x="0" y="113"/>
                  </a:cubicBezTo>
                  <a:cubicBezTo>
                    <a:pt x="0" y="114"/>
                    <a:pt x="1" y="115"/>
                    <a:pt x="2" y="115"/>
                  </a:cubicBezTo>
                  <a:cubicBezTo>
                    <a:pt x="11" y="115"/>
                    <a:pt x="11" y="115"/>
                    <a:pt x="11" y="115"/>
                  </a:cubicBezTo>
                  <a:cubicBezTo>
                    <a:pt x="11" y="115"/>
                    <a:pt x="12" y="115"/>
                    <a:pt x="12" y="114"/>
                  </a:cubicBezTo>
                  <a:cubicBezTo>
                    <a:pt x="37" y="90"/>
                    <a:pt x="37" y="90"/>
                    <a:pt x="37" y="90"/>
                  </a:cubicBezTo>
                  <a:cubicBezTo>
                    <a:pt x="37" y="89"/>
                    <a:pt x="38" y="89"/>
                    <a:pt x="38" y="89"/>
                  </a:cubicBezTo>
                  <a:cubicBezTo>
                    <a:pt x="45" y="89"/>
                    <a:pt x="45" y="89"/>
                    <a:pt x="45" y="89"/>
                  </a:cubicBezTo>
                  <a:cubicBezTo>
                    <a:pt x="46" y="89"/>
                    <a:pt x="46" y="89"/>
                    <a:pt x="47" y="88"/>
                  </a:cubicBezTo>
                  <a:cubicBezTo>
                    <a:pt x="63" y="72"/>
                    <a:pt x="63" y="72"/>
                    <a:pt x="63" y="72"/>
                  </a:cubicBezTo>
                  <a:cubicBezTo>
                    <a:pt x="75" y="77"/>
                    <a:pt x="89" y="74"/>
                    <a:pt x="99" y="65"/>
                  </a:cubicBezTo>
                  <a:cubicBezTo>
                    <a:pt x="113" y="51"/>
                    <a:pt x="113" y="29"/>
                    <a:pt x="100" y="15"/>
                  </a:cubicBezTo>
                  <a:close/>
                  <a:moveTo>
                    <a:pt x="93" y="45"/>
                  </a:moveTo>
                  <a:cubicBezTo>
                    <a:pt x="86" y="51"/>
                    <a:pt x="76" y="51"/>
                    <a:pt x="70" y="45"/>
                  </a:cubicBezTo>
                  <a:cubicBezTo>
                    <a:pt x="63" y="38"/>
                    <a:pt x="63" y="27"/>
                    <a:pt x="70" y="21"/>
                  </a:cubicBezTo>
                  <a:cubicBezTo>
                    <a:pt x="77" y="15"/>
                    <a:pt x="87" y="15"/>
                    <a:pt x="93" y="22"/>
                  </a:cubicBezTo>
                  <a:cubicBezTo>
                    <a:pt x="100" y="28"/>
                    <a:pt x="100" y="39"/>
                    <a:pt x="93" y="45"/>
                  </a:cubicBezTo>
                  <a:close/>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2" name="Rectangle 21">
            <a:extLst>
              <a:ext uri="{FF2B5EF4-FFF2-40B4-BE49-F238E27FC236}">
                <a16:creationId xmlns:a16="http://schemas.microsoft.com/office/drawing/2014/main" xmlns="" id="{FE91F8B7-B00C-4889-B425-EDAC14E4DBEA}"/>
              </a:ext>
            </a:extLst>
          </p:cNvPr>
          <p:cNvSpPr/>
          <p:nvPr/>
        </p:nvSpPr>
        <p:spPr>
          <a:xfrm>
            <a:off x="3733800" y="2012178"/>
            <a:ext cx="1669312" cy="808074"/>
          </a:xfrm>
          <a:prstGeom prst="rect">
            <a:avLst/>
          </a:prstGeom>
          <a:solidFill>
            <a:schemeClr val="bg1">
              <a:lumMod val="6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Risk</a:t>
            </a:r>
          </a:p>
        </p:txBody>
      </p:sp>
      <p:sp>
        <p:nvSpPr>
          <p:cNvPr id="23" name="Rectangle 22">
            <a:extLst>
              <a:ext uri="{FF2B5EF4-FFF2-40B4-BE49-F238E27FC236}">
                <a16:creationId xmlns:a16="http://schemas.microsoft.com/office/drawing/2014/main" xmlns="" id="{7CAD5BBB-05AD-48A8-9372-0487FDBDE13A}"/>
              </a:ext>
            </a:extLst>
          </p:cNvPr>
          <p:cNvSpPr/>
          <p:nvPr/>
        </p:nvSpPr>
        <p:spPr>
          <a:xfrm>
            <a:off x="685800" y="3429000"/>
            <a:ext cx="1669312" cy="808074"/>
          </a:xfrm>
          <a:prstGeom prst="rect">
            <a:avLst/>
          </a:prstGeom>
          <a:solidFill>
            <a:srgbClr val="95E61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Pure Risk</a:t>
            </a:r>
          </a:p>
        </p:txBody>
      </p:sp>
      <p:sp>
        <p:nvSpPr>
          <p:cNvPr id="24" name="Rectangle 23">
            <a:extLst>
              <a:ext uri="{FF2B5EF4-FFF2-40B4-BE49-F238E27FC236}">
                <a16:creationId xmlns:a16="http://schemas.microsoft.com/office/drawing/2014/main" xmlns="" id="{AF438AF9-F06B-4AFF-95F4-00715B86016D}"/>
              </a:ext>
            </a:extLst>
          </p:cNvPr>
          <p:cNvSpPr/>
          <p:nvPr/>
        </p:nvSpPr>
        <p:spPr>
          <a:xfrm>
            <a:off x="7010400" y="3429000"/>
            <a:ext cx="1669312" cy="808074"/>
          </a:xfrm>
          <a:prstGeom prst="rect">
            <a:avLst/>
          </a:prstGeom>
          <a:solidFill>
            <a:schemeClr val="accent4">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solidFill>
                  <a:schemeClr val="tx1"/>
                </a:solidFill>
              </a:rPr>
              <a:t>Speculative Risk</a:t>
            </a:r>
          </a:p>
        </p:txBody>
      </p:sp>
      <p:cxnSp>
        <p:nvCxnSpPr>
          <p:cNvPr id="26" name="Connector: Elbow 25">
            <a:extLst>
              <a:ext uri="{FF2B5EF4-FFF2-40B4-BE49-F238E27FC236}">
                <a16:creationId xmlns:a16="http://schemas.microsoft.com/office/drawing/2014/main" xmlns="" id="{9144DD60-585D-4206-829B-DE07E4AD459A}"/>
              </a:ext>
            </a:extLst>
          </p:cNvPr>
          <p:cNvCxnSpPr>
            <a:stCxn id="22" idx="2"/>
            <a:endCxn id="23" idx="0"/>
          </p:cNvCxnSpPr>
          <p:nvPr/>
        </p:nvCxnSpPr>
        <p:spPr>
          <a:xfrm rot="5400000">
            <a:off x="2740082" y="1600626"/>
            <a:ext cx="608748" cy="30480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xmlns="" id="{0546F111-853D-4C6D-9397-846F6A449C4C}"/>
              </a:ext>
            </a:extLst>
          </p:cNvPr>
          <p:cNvCxnSpPr>
            <a:stCxn id="22" idx="2"/>
            <a:endCxn id="24" idx="0"/>
          </p:cNvCxnSpPr>
          <p:nvPr/>
        </p:nvCxnSpPr>
        <p:spPr>
          <a:xfrm rot="16200000" flipH="1">
            <a:off x="5902382" y="1486326"/>
            <a:ext cx="608748" cy="32766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hought Bubble: Cloud 30">
            <a:extLst>
              <a:ext uri="{FF2B5EF4-FFF2-40B4-BE49-F238E27FC236}">
                <a16:creationId xmlns:a16="http://schemas.microsoft.com/office/drawing/2014/main" xmlns="" id="{1F17A5D4-308A-472D-B5F9-439B8FD77DC4}"/>
              </a:ext>
            </a:extLst>
          </p:cNvPr>
          <p:cNvSpPr/>
          <p:nvPr/>
        </p:nvSpPr>
        <p:spPr>
          <a:xfrm>
            <a:off x="4602869" y="913480"/>
            <a:ext cx="3861057" cy="1098697"/>
          </a:xfrm>
          <a:prstGeom prst="cloudCallou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solidFill>
                  <a:schemeClr val="tx1"/>
                </a:solidFill>
              </a:rPr>
              <a:t>= </a:t>
            </a:r>
            <a:r>
              <a:rPr lang="en-US" sz="1600" dirty="0"/>
              <a:t>Likelihood or probability that a loss will occur. </a:t>
            </a:r>
          </a:p>
          <a:p>
            <a:pPr algn="ctr"/>
            <a:endParaRPr lang="en-US" sz="1600" dirty="0">
              <a:solidFill>
                <a:schemeClr val="tx1"/>
              </a:solidFill>
            </a:endParaRPr>
          </a:p>
        </p:txBody>
      </p:sp>
      <p:sp>
        <p:nvSpPr>
          <p:cNvPr id="35" name="TextBox 34">
            <a:extLst>
              <a:ext uri="{FF2B5EF4-FFF2-40B4-BE49-F238E27FC236}">
                <a16:creationId xmlns:a16="http://schemas.microsoft.com/office/drawing/2014/main" xmlns="" id="{8992662A-5CC9-4240-95A6-7AAA7325CD3B}"/>
              </a:ext>
            </a:extLst>
          </p:cNvPr>
          <p:cNvSpPr txBox="1"/>
          <p:nvPr/>
        </p:nvSpPr>
        <p:spPr>
          <a:xfrm>
            <a:off x="533400" y="4615816"/>
            <a:ext cx="3276600"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t>Either loss happens or it does not, no possibility of gain</a:t>
            </a:r>
          </a:p>
          <a:p>
            <a:pPr marL="285750" indent="-285750">
              <a:buFont typeface="Arial" panose="020B0604020202020204" pitchFamily="34" charset="0"/>
              <a:buChar char="•"/>
            </a:pPr>
            <a:r>
              <a:rPr lang="en-US" sz="1400" b="1" dirty="0">
                <a:solidFill>
                  <a:srgbClr val="00B050"/>
                </a:solidFill>
              </a:rPr>
              <a:t>insurable</a:t>
            </a:r>
          </a:p>
        </p:txBody>
      </p:sp>
      <p:sp>
        <p:nvSpPr>
          <p:cNvPr id="36" name="TextBox 35">
            <a:extLst>
              <a:ext uri="{FF2B5EF4-FFF2-40B4-BE49-F238E27FC236}">
                <a16:creationId xmlns:a16="http://schemas.microsoft.com/office/drawing/2014/main" xmlns="" id="{B4496855-41BB-4649-BE34-585C986935DE}"/>
              </a:ext>
            </a:extLst>
          </p:cNvPr>
          <p:cNvSpPr txBox="1"/>
          <p:nvPr/>
        </p:nvSpPr>
        <p:spPr>
          <a:xfrm>
            <a:off x="6934200" y="4569649"/>
            <a:ext cx="2844209"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t>Possibility of gain exists</a:t>
            </a:r>
          </a:p>
          <a:p>
            <a:pPr marL="285750" indent="-285750">
              <a:buFont typeface="Arial" panose="020B0604020202020204" pitchFamily="34" charset="0"/>
              <a:buChar char="•"/>
            </a:pPr>
            <a:r>
              <a:rPr lang="en-US" sz="1400" b="1" dirty="0">
                <a:solidFill>
                  <a:srgbClr val="FF0000"/>
                </a:solidFill>
              </a:rPr>
              <a:t>Uninsurable</a:t>
            </a:r>
          </a:p>
          <a:p>
            <a:pPr marL="285750" indent="-285750">
              <a:buFont typeface="Arial" panose="020B0604020202020204" pitchFamily="34" charset="0"/>
              <a:buChar char="•"/>
            </a:pPr>
            <a:r>
              <a:rPr lang="en-US" sz="1400" dirty="0"/>
              <a:t>Hedging may be used as a risk management technique</a:t>
            </a:r>
          </a:p>
        </p:txBody>
      </p:sp>
    </p:spTree>
    <p:extLst>
      <p:ext uri="{BB962C8B-B14F-4D97-AF65-F5344CB8AC3E}">
        <p14:creationId xmlns:p14="http://schemas.microsoft.com/office/powerpoint/2010/main" val="3996247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xmlns="" id="{74906432-6E9E-476C-8F6E-5171A8733353}"/>
              </a:ext>
            </a:extLst>
          </p:cNvPr>
          <p:cNvSpPr>
            <a:spLocks noGrp="1"/>
          </p:cNvSpPr>
          <p:nvPr>
            <p:ph type="body" sz="quarter" idx="13"/>
          </p:nvPr>
        </p:nvSpPr>
        <p:spPr/>
        <p:txBody>
          <a:bodyPr/>
          <a:lstStyle/>
          <a:p>
            <a:r>
              <a:rPr lang="en-US" b="1" dirty="0"/>
              <a:t>Law of Large numbers</a:t>
            </a:r>
            <a:endParaRPr lang="pt-PT" dirty="0"/>
          </a:p>
        </p:txBody>
      </p:sp>
      <p:sp>
        <p:nvSpPr>
          <p:cNvPr id="10" name="Text Placeholder 9">
            <a:extLst>
              <a:ext uri="{FF2B5EF4-FFF2-40B4-BE49-F238E27FC236}">
                <a16:creationId xmlns:a16="http://schemas.microsoft.com/office/drawing/2014/main" xmlns="" id="{0D603F4E-5E33-4D2E-B276-070E85DFEC06}"/>
              </a:ext>
            </a:extLst>
          </p:cNvPr>
          <p:cNvSpPr>
            <a:spLocks noGrp="1"/>
          </p:cNvSpPr>
          <p:nvPr>
            <p:ph type="body" sz="quarter" idx="27"/>
          </p:nvPr>
        </p:nvSpPr>
        <p:spPr/>
        <p:txBody>
          <a:bodyPr/>
          <a:lstStyle/>
          <a:p>
            <a:r>
              <a:rPr lang="en-US" b="1" dirty="0"/>
              <a:t>Peril</a:t>
            </a:r>
            <a:endParaRPr lang="pt-PT" dirty="0"/>
          </a:p>
        </p:txBody>
      </p:sp>
      <p:sp>
        <p:nvSpPr>
          <p:cNvPr id="12" name="Text Placeholder 11">
            <a:extLst>
              <a:ext uri="{FF2B5EF4-FFF2-40B4-BE49-F238E27FC236}">
                <a16:creationId xmlns:a16="http://schemas.microsoft.com/office/drawing/2014/main" xmlns="" id="{D43678CA-BC8E-405A-B719-D87E98C45F07}"/>
              </a:ext>
            </a:extLst>
          </p:cNvPr>
          <p:cNvSpPr>
            <a:spLocks noGrp="1"/>
          </p:cNvSpPr>
          <p:nvPr>
            <p:ph type="body" sz="quarter" idx="29"/>
          </p:nvPr>
        </p:nvSpPr>
        <p:spPr/>
        <p:txBody>
          <a:bodyPr/>
          <a:lstStyle/>
          <a:p>
            <a:r>
              <a:rPr lang="en-US" b="1" dirty="0"/>
              <a:t>Insurable Interest</a:t>
            </a:r>
            <a:endParaRPr lang="pt-PT" dirty="0"/>
          </a:p>
        </p:txBody>
      </p:sp>
      <p:sp>
        <p:nvSpPr>
          <p:cNvPr id="15" name="Text Placeholder 14">
            <a:extLst>
              <a:ext uri="{FF2B5EF4-FFF2-40B4-BE49-F238E27FC236}">
                <a16:creationId xmlns:a16="http://schemas.microsoft.com/office/drawing/2014/main" xmlns="" id="{AEBDA25C-3B05-4C71-8A88-56071D3CA4C8}"/>
              </a:ext>
            </a:extLst>
          </p:cNvPr>
          <p:cNvSpPr>
            <a:spLocks noGrp="1"/>
          </p:cNvSpPr>
          <p:nvPr>
            <p:ph type="body" sz="quarter" idx="32"/>
          </p:nvPr>
        </p:nvSpPr>
        <p:spPr>
          <a:xfrm>
            <a:off x="426488" y="1866555"/>
            <a:ext cx="3417033" cy="1994493"/>
          </a:xfrm>
        </p:spPr>
        <p:txBody>
          <a:bodyPr/>
          <a:lstStyle/>
          <a:p>
            <a:pPr algn="just"/>
            <a:r>
              <a:rPr lang="en-US" dirty="0"/>
              <a:t>Actual result obtained from a large number of trials should be close to the expected value, and will tend to become closer as more trials are performed.</a:t>
            </a:r>
          </a:p>
        </p:txBody>
      </p:sp>
      <p:sp>
        <p:nvSpPr>
          <p:cNvPr id="7" name="Title 6">
            <a:extLst>
              <a:ext uri="{FF2B5EF4-FFF2-40B4-BE49-F238E27FC236}">
                <a16:creationId xmlns:a16="http://schemas.microsoft.com/office/drawing/2014/main" xmlns="" id="{117C619B-D65D-49AC-901C-78B4D07C0378}"/>
              </a:ext>
            </a:extLst>
          </p:cNvPr>
          <p:cNvSpPr>
            <a:spLocks noGrp="1"/>
          </p:cNvSpPr>
          <p:nvPr>
            <p:ph type="title"/>
          </p:nvPr>
        </p:nvSpPr>
        <p:spPr/>
        <p:txBody>
          <a:bodyPr>
            <a:normAutofit/>
          </a:bodyPr>
          <a:lstStyle/>
          <a:p>
            <a:r>
              <a:rPr lang="en-US" b="1" dirty="0"/>
              <a:t>Risk Management: Principles &amp; Concepts  </a:t>
            </a:r>
            <a:endParaRPr lang="pt-PT" dirty="0"/>
          </a:p>
        </p:txBody>
      </p:sp>
      <p:sp>
        <p:nvSpPr>
          <p:cNvPr id="8" name="Text Placeholder 7">
            <a:extLst>
              <a:ext uri="{FF2B5EF4-FFF2-40B4-BE49-F238E27FC236}">
                <a16:creationId xmlns:a16="http://schemas.microsoft.com/office/drawing/2014/main" xmlns="" id="{60F1C059-878A-459E-A04F-65329A6326A0}"/>
              </a:ext>
            </a:extLst>
          </p:cNvPr>
          <p:cNvSpPr>
            <a:spLocks noGrp="1"/>
          </p:cNvSpPr>
          <p:nvPr>
            <p:ph type="body" sz="quarter" idx="33"/>
          </p:nvPr>
        </p:nvSpPr>
        <p:spPr/>
        <p:txBody>
          <a:bodyPr/>
          <a:lstStyle/>
          <a:p>
            <a:pPr algn="just"/>
            <a:r>
              <a:rPr lang="en-US" dirty="0"/>
              <a:t>Legal right to insure. Exists when an insured person benefits from the continuous existence, without impairment or damage, of the insured object or in the case of a person, their continued survival. </a:t>
            </a:r>
          </a:p>
        </p:txBody>
      </p:sp>
      <p:sp>
        <p:nvSpPr>
          <p:cNvPr id="11" name="Text Placeholder 10">
            <a:extLst>
              <a:ext uri="{FF2B5EF4-FFF2-40B4-BE49-F238E27FC236}">
                <a16:creationId xmlns:a16="http://schemas.microsoft.com/office/drawing/2014/main" xmlns="" id="{86A983FF-459F-499F-AE41-98CD6CE11677}"/>
              </a:ext>
            </a:extLst>
          </p:cNvPr>
          <p:cNvSpPr>
            <a:spLocks noGrp="1"/>
          </p:cNvSpPr>
          <p:nvPr>
            <p:ph type="body" sz="quarter" idx="34"/>
          </p:nvPr>
        </p:nvSpPr>
        <p:spPr/>
        <p:txBody>
          <a:bodyPr/>
          <a:lstStyle/>
          <a:p>
            <a:r>
              <a:rPr lang="en-US" dirty="0"/>
              <a:t>Immediate, specific event or cause of the loss. Examples: Fire, Theft, Hail, Flood, Thunderstorm, Collision.</a:t>
            </a:r>
          </a:p>
        </p:txBody>
      </p:sp>
      <p:cxnSp>
        <p:nvCxnSpPr>
          <p:cNvPr id="16" name="Conector reto 49">
            <a:extLst>
              <a:ext uri="{FF2B5EF4-FFF2-40B4-BE49-F238E27FC236}">
                <a16:creationId xmlns:a16="http://schemas.microsoft.com/office/drawing/2014/main" xmlns="" id="{16805C85-3AE3-4D2D-B17A-C981C36D96E0}"/>
              </a:ext>
            </a:extLst>
          </p:cNvPr>
          <p:cNvCxnSpPr>
            <a:cxnSpLocks/>
          </p:cNvCxnSpPr>
          <p:nvPr/>
        </p:nvCxnSpPr>
        <p:spPr>
          <a:xfrm flipV="1">
            <a:off x="3976915" y="1244014"/>
            <a:ext cx="0" cy="2797761"/>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cxnSp>
        <p:nvCxnSpPr>
          <p:cNvPr id="17" name="Conector reto 49">
            <a:extLst>
              <a:ext uri="{FF2B5EF4-FFF2-40B4-BE49-F238E27FC236}">
                <a16:creationId xmlns:a16="http://schemas.microsoft.com/office/drawing/2014/main" xmlns="" id="{26068403-AC11-4E26-A369-504721311622}"/>
              </a:ext>
            </a:extLst>
          </p:cNvPr>
          <p:cNvCxnSpPr>
            <a:cxnSpLocks/>
          </p:cNvCxnSpPr>
          <p:nvPr/>
        </p:nvCxnSpPr>
        <p:spPr>
          <a:xfrm flipV="1">
            <a:off x="8084458" y="1244014"/>
            <a:ext cx="0" cy="2797761"/>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1276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32C6233-BFAD-47F3-BB95-ED10754BBFB1}"/>
              </a:ext>
            </a:extLst>
          </p:cNvPr>
          <p:cNvSpPr>
            <a:spLocks noGrp="1"/>
          </p:cNvSpPr>
          <p:nvPr>
            <p:ph type="title"/>
          </p:nvPr>
        </p:nvSpPr>
        <p:spPr/>
        <p:txBody>
          <a:bodyPr/>
          <a:lstStyle/>
          <a:p>
            <a:r>
              <a:rPr lang="en-US" b="1" dirty="0"/>
              <a:t>Risk Management Techniques</a:t>
            </a:r>
            <a:endParaRPr lang="pt-PT" dirty="0"/>
          </a:p>
        </p:txBody>
      </p:sp>
      <p:grpSp>
        <p:nvGrpSpPr>
          <p:cNvPr id="8"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10654829" y="2869593"/>
            <a:ext cx="1186397" cy="1112051"/>
            <a:chOff x="-61" y="-66"/>
            <a:chExt cx="1133" cy="1062"/>
          </a:xfrm>
        </p:grpSpPr>
        <p:sp>
          <p:nvSpPr>
            <p:cNvPr id="9"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0"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38" name="Group 37">
            <a:extLst>
              <a:ext uri="{FF2B5EF4-FFF2-40B4-BE49-F238E27FC236}">
                <a16:creationId xmlns:a16="http://schemas.microsoft.com/office/drawing/2014/main" xmlns="" id="{3229EE11-94D6-4AC0-98A3-ADF0074DF5C4}"/>
              </a:ext>
            </a:extLst>
          </p:cNvPr>
          <p:cNvGrpSpPr/>
          <p:nvPr/>
        </p:nvGrpSpPr>
        <p:grpSpPr>
          <a:xfrm>
            <a:off x="5105400" y="1319223"/>
            <a:ext cx="2215118" cy="749779"/>
            <a:chOff x="2378146" y="423018"/>
            <a:chExt cx="2215118" cy="749779"/>
          </a:xfrm>
        </p:grpSpPr>
        <p:sp>
          <p:nvSpPr>
            <p:cNvPr id="39" name="Rectangle 38">
              <a:extLst>
                <a:ext uri="{FF2B5EF4-FFF2-40B4-BE49-F238E27FC236}">
                  <a16:creationId xmlns:a16="http://schemas.microsoft.com/office/drawing/2014/main" xmlns="" id="{3FA6B98E-7074-4543-B7E2-F644525CBF32}"/>
                </a:ext>
              </a:extLst>
            </p:cNvPr>
            <p:cNvSpPr/>
            <p:nvPr/>
          </p:nvSpPr>
          <p:spPr>
            <a:xfrm>
              <a:off x="2378146" y="423018"/>
              <a:ext cx="2215118" cy="749779"/>
            </a:xfrm>
            <a:prstGeom prst="rect">
              <a:avLst/>
            </a:prstGeom>
          </p:spPr>
          <p:style>
            <a:lnRef idx="0">
              <a:schemeClr val="accent6"/>
            </a:lnRef>
            <a:fillRef idx="3">
              <a:schemeClr val="accent6"/>
            </a:fillRef>
            <a:effectRef idx="3">
              <a:schemeClr val="accent6"/>
            </a:effectRef>
            <a:fontRef idx="minor">
              <a:schemeClr val="lt1"/>
            </a:fontRef>
          </p:style>
        </p:sp>
        <p:sp>
          <p:nvSpPr>
            <p:cNvPr id="40" name="TextBox 39">
              <a:extLst>
                <a:ext uri="{FF2B5EF4-FFF2-40B4-BE49-F238E27FC236}">
                  <a16:creationId xmlns:a16="http://schemas.microsoft.com/office/drawing/2014/main" xmlns="" id="{C009DFD9-035C-425E-837A-8D2AF2BDBEFE}"/>
                </a:ext>
              </a:extLst>
            </p:cNvPr>
            <p:cNvSpPr txBox="1"/>
            <p:nvPr/>
          </p:nvSpPr>
          <p:spPr>
            <a:xfrm>
              <a:off x="2378146" y="423018"/>
              <a:ext cx="2215118" cy="749779"/>
            </a:xfrm>
            <a:prstGeom prst="rect">
              <a:avLst/>
            </a:prstGeom>
          </p:spPr>
          <p:style>
            <a:lnRef idx="0">
              <a:schemeClr val="accent6"/>
            </a:lnRef>
            <a:fillRef idx="3">
              <a:schemeClr val="accent6"/>
            </a:fillRef>
            <a:effectRef idx="3">
              <a:schemeClr val="accent6"/>
            </a:effectRef>
            <a:fontRef idx="minor">
              <a:schemeClr val="lt1"/>
            </a:fontRef>
          </p:style>
          <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rPr>
                <a:t>Risk Mgmt. Techniques</a:t>
              </a:r>
            </a:p>
          </p:txBody>
        </p:sp>
      </p:grpSp>
      <p:grpSp>
        <p:nvGrpSpPr>
          <p:cNvPr id="54" name="Group 53">
            <a:extLst>
              <a:ext uri="{FF2B5EF4-FFF2-40B4-BE49-F238E27FC236}">
                <a16:creationId xmlns:a16="http://schemas.microsoft.com/office/drawing/2014/main" xmlns="" id="{09EE0E6D-27DD-479F-BA30-A9032FF64448}"/>
              </a:ext>
            </a:extLst>
          </p:cNvPr>
          <p:cNvGrpSpPr/>
          <p:nvPr/>
        </p:nvGrpSpPr>
        <p:grpSpPr>
          <a:xfrm>
            <a:off x="8763000" y="3213004"/>
            <a:ext cx="1499559" cy="749779"/>
            <a:chOff x="5446994" y="2189453"/>
            <a:chExt cx="1499559" cy="749779"/>
          </a:xfrm>
        </p:grpSpPr>
        <p:sp>
          <p:nvSpPr>
            <p:cNvPr id="55" name="Rectangle 54">
              <a:extLst>
                <a:ext uri="{FF2B5EF4-FFF2-40B4-BE49-F238E27FC236}">
                  <a16:creationId xmlns:a16="http://schemas.microsoft.com/office/drawing/2014/main" xmlns="" id="{79FDFA54-8D4D-46E4-94BA-E826A4081F64}"/>
                </a:ext>
              </a:extLst>
            </p:cNvPr>
            <p:cNvSpPr/>
            <p:nvPr/>
          </p:nvSpPr>
          <p:spPr>
            <a:xfrm>
              <a:off x="5446994" y="2189453"/>
              <a:ext cx="1499559" cy="749779"/>
            </a:xfrm>
            <a:prstGeom prst="rect">
              <a:avLst/>
            </a:prstGeom>
          </p:spPr>
          <p:style>
            <a:lnRef idx="0">
              <a:schemeClr val="accent4"/>
            </a:lnRef>
            <a:fillRef idx="3">
              <a:schemeClr val="accent4"/>
            </a:fillRef>
            <a:effectRef idx="3">
              <a:schemeClr val="accent4"/>
            </a:effectRef>
            <a:fontRef idx="minor">
              <a:schemeClr val="lt1"/>
            </a:fontRef>
          </p:style>
        </p:sp>
        <p:sp>
          <p:nvSpPr>
            <p:cNvPr id="65" name="TextBox 64">
              <a:extLst>
                <a:ext uri="{FF2B5EF4-FFF2-40B4-BE49-F238E27FC236}">
                  <a16:creationId xmlns:a16="http://schemas.microsoft.com/office/drawing/2014/main" xmlns="" id="{ABB98FCC-E57D-4154-AFC8-137EC949B471}"/>
                </a:ext>
              </a:extLst>
            </p:cNvPr>
            <p:cNvSpPr txBox="1"/>
            <p:nvPr/>
          </p:nvSpPr>
          <p:spPr>
            <a:xfrm>
              <a:off x="5446994" y="2189453"/>
              <a:ext cx="1499559" cy="749779"/>
            </a:xfrm>
            <a:prstGeom prst="rect">
              <a:avLst/>
            </a:prstGeom>
          </p:spPr>
          <p:style>
            <a:lnRef idx="0">
              <a:schemeClr val="accent4"/>
            </a:lnRef>
            <a:fillRef idx="3">
              <a:schemeClr val="accent4"/>
            </a:fillRef>
            <a:effectRef idx="3">
              <a:schemeClr val="accent4"/>
            </a:effectRef>
            <a:fontRef idx="minor">
              <a:schemeClr val="lt1"/>
            </a:fontRef>
          </p:style>
          <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kern="1200" dirty="0">
                  <a:solidFill>
                    <a:schemeClr val="tx1"/>
                  </a:solidFill>
                </a:rPr>
                <a:t>Risk</a:t>
              </a:r>
            </a:p>
            <a:p>
              <a:pPr marL="0" lvl="0" indent="0" algn="ctr" defTabSz="844550">
                <a:lnSpc>
                  <a:spcPct val="90000"/>
                </a:lnSpc>
                <a:spcBef>
                  <a:spcPct val="0"/>
                </a:spcBef>
                <a:spcAft>
                  <a:spcPct val="35000"/>
                </a:spcAft>
                <a:buNone/>
              </a:pPr>
              <a:r>
                <a:rPr lang="en-US" kern="1200" dirty="0" smtClean="0">
                  <a:solidFill>
                    <a:schemeClr val="tx1"/>
                  </a:solidFill>
                </a:rPr>
                <a:t>Financing</a:t>
              </a:r>
              <a:endParaRPr lang="en-US" kern="1200" dirty="0">
                <a:solidFill>
                  <a:schemeClr val="tx1"/>
                </a:solidFill>
              </a:endParaRPr>
            </a:p>
          </p:txBody>
        </p:sp>
      </p:grpSp>
      <p:cxnSp>
        <p:nvCxnSpPr>
          <p:cNvPr id="28" name="Connector: Elbow 27">
            <a:extLst>
              <a:ext uri="{FF2B5EF4-FFF2-40B4-BE49-F238E27FC236}">
                <a16:creationId xmlns:a16="http://schemas.microsoft.com/office/drawing/2014/main" xmlns="" id="{586EC08E-FAE2-4D04-AD42-A711E65E39CF}"/>
              </a:ext>
            </a:extLst>
          </p:cNvPr>
          <p:cNvCxnSpPr/>
          <p:nvPr/>
        </p:nvCxnSpPr>
        <p:spPr>
          <a:xfrm rot="16200000" flipH="1">
            <a:off x="7318711" y="1006331"/>
            <a:ext cx="1088317" cy="329982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6" name="Group 55">
            <a:extLst>
              <a:ext uri="{FF2B5EF4-FFF2-40B4-BE49-F238E27FC236}">
                <a16:creationId xmlns:a16="http://schemas.microsoft.com/office/drawing/2014/main" xmlns="" id="{E18BEFD5-61C6-409D-BD20-AF35ECB5FEB5}"/>
              </a:ext>
            </a:extLst>
          </p:cNvPr>
          <p:cNvGrpSpPr/>
          <p:nvPr/>
        </p:nvGrpSpPr>
        <p:grpSpPr>
          <a:xfrm>
            <a:off x="7711383" y="5149295"/>
            <a:ext cx="1499559" cy="749779"/>
            <a:chOff x="5446994" y="2189453"/>
            <a:chExt cx="1499559" cy="749779"/>
          </a:xfrm>
        </p:grpSpPr>
        <p:sp>
          <p:nvSpPr>
            <p:cNvPr id="57" name="Rectangle 56">
              <a:extLst>
                <a:ext uri="{FF2B5EF4-FFF2-40B4-BE49-F238E27FC236}">
                  <a16:creationId xmlns:a16="http://schemas.microsoft.com/office/drawing/2014/main" xmlns="" id="{E482FA0D-D101-4EC1-B1BB-3D1329C43D5D}"/>
                </a:ext>
              </a:extLst>
            </p:cNvPr>
            <p:cNvSpPr/>
            <p:nvPr/>
          </p:nvSpPr>
          <p:spPr>
            <a:xfrm>
              <a:off x="5446994" y="2189453"/>
              <a:ext cx="1499559" cy="749779"/>
            </a:xfrm>
            <a:prstGeom prst="rect">
              <a:avLst/>
            </a:prstGeom>
          </p:spPr>
          <p:style>
            <a:lnRef idx="1">
              <a:schemeClr val="accent2"/>
            </a:lnRef>
            <a:fillRef idx="2">
              <a:schemeClr val="accent2"/>
            </a:fillRef>
            <a:effectRef idx="1">
              <a:schemeClr val="accent2"/>
            </a:effectRef>
            <a:fontRef idx="minor">
              <a:schemeClr val="dk1"/>
            </a:fontRef>
          </p:style>
        </p:sp>
        <p:sp>
          <p:nvSpPr>
            <p:cNvPr id="58" name="TextBox 57">
              <a:extLst>
                <a:ext uri="{FF2B5EF4-FFF2-40B4-BE49-F238E27FC236}">
                  <a16:creationId xmlns:a16="http://schemas.microsoft.com/office/drawing/2014/main" xmlns="" id="{A3E845C2-6E7C-4779-95F0-5FDB79CB9871}"/>
                </a:ext>
              </a:extLst>
            </p:cNvPr>
            <p:cNvSpPr txBox="1"/>
            <p:nvPr/>
          </p:nvSpPr>
          <p:spPr>
            <a:xfrm>
              <a:off x="5446994" y="2189453"/>
              <a:ext cx="1499559" cy="749779"/>
            </a:xfrm>
            <a:prstGeom prst="rect">
              <a:avLst/>
            </a:prstGeom>
          </p:spPr>
          <p:style>
            <a:lnRef idx="1">
              <a:schemeClr val="accent2"/>
            </a:lnRef>
            <a:fillRef idx="2">
              <a:schemeClr val="accent2"/>
            </a:fillRef>
            <a:effectRef idx="1">
              <a:schemeClr val="accent2"/>
            </a:effectRef>
            <a:fontRef idx="minor">
              <a:schemeClr val="dk1"/>
            </a:fontRef>
          </p:style>
          <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600" kern="1200" dirty="0">
                  <a:solidFill>
                    <a:schemeClr val="tx1"/>
                  </a:solidFill>
                </a:rPr>
                <a:t>Retention</a:t>
              </a:r>
            </a:p>
          </p:txBody>
        </p:sp>
      </p:grpSp>
      <p:grpSp>
        <p:nvGrpSpPr>
          <p:cNvPr id="59" name="Group 58">
            <a:extLst>
              <a:ext uri="{FF2B5EF4-FFF2-40B4-BE49-F238E27FC236}">
                <a16:creationId xmlns:a16="http://schemas.microsoft.com/office/drawing/2014/main" xmlns="" id="{128A609E-D965-426C-A8EC-188064E90242}"/>
              </a:ext>
            </a:extLst>
          </p:cNvPr>
          <p:cNvGrpSpPr/>
          <p:nvPr/>
        </p:nvGrpSpPr>
        <p:grpSpPr>
          <a:xfrm>
            <a:off x="10078800" y="5149294"/>
            <a:ext cx="1499559" cy="749779"/>
            <a:chOff x="5446994" y="2189453"/>
            <a:chExt cx="1499559" cy="749779"/>
          </a:xfrm>
        </p:grpSpPr>
        <p:sp>
          <p:nvSpPr>
            <p:cNvPr id="60" name="Rectangle 59">
              <a:extLst>
                <a:ext uri="{FF2B5EF4-FFF2-40B4-BE49-F238E27FC236}">
                  <a16:creationId xmlns:a16="http://schemas.microsoft.com/office/drawing/2014/main" xmlns="" id="{ED5766F9-E246-473E-A074-9AB5BD6B2BFF}"/>
                </a:ext>
              </a:extLst>
            </p:cNvPr>
            <p:cNvSpPr/>
            <p:nvPr/>
          </p:nvSpPr>
          <p:spPr>
            <a:xfrm>
              <a:off x="5446994" y="2189453"/>
              <a:ext cx="1499559" cy="749779"/>
            </a:xfrm>
            <a:prstGeom prst="rect">
              <a:avLst/>
            </a:prstGeom>
          </p:spPr>
          <p:style>
            <a:lnRef idx="1">
              <a:schemeClr val="accent2"/>
            </a:lnRef>
            <a:fillRef idx="2">
              <a:schemeClr val="accent2"/>
            </a:fillRef>
            <a:effectRef idx="1">
              <a:schemeClr val="accent2"/>
            </a:effectRef>
            <a:fontRef idx="minor">
              <a:schemeClr val="dk1"/>
            </a:fontRef>
          </p:style>
        </p:sp>
        <p:sp>
          <p:nvSpPr>
            <p:cNvPr id="61" name="TextBox 60">
              <a:extLst>
                <a:ext uri="{FF2B5EF4-FFF2-40B4-BE49-F238E27FC236}">
                  <a16:creationId xmlns:a16="http://schemas.microsoft.com/office/drawing/2014/main" xmlns="" id="{84036A46-80D5-46E4-B55B-882CF543223D}"/>
                </a:ext>
              </a:extLst>
            </p:cNvPr>
            <p:cNvSpPr txBox="1"/>
            <p:nvPr/>
          </p:nvSpPr>
          <p:spPr>
            <a:xfrm>
              <a:off x="5446994" y="2189453"/>
              <a:ext cx="1499559" cy="749779"/>
            </a:xfrm>
            <a:prstGeom prst="rect">
              <a:avLst/>
            </a:prstGeom>
          </p:spPr>
          <p:style>
            <a:lnRef idx="1">
              <a:schemeClr val="accent2"/>
            </a:lnRef>
            <a:fillRef idx="2">
              <a:schemeClr val="accent2"/>
            </a:fillRef>
            <a:effectRef idx="1">
              <a:schemeClr val="accent2"/>
            </a:effectRef>
            <a:fontRef idx="minor">
              <a:schemeClr val="dk1"/>
            </a:fontRef>
          </p:style>
          <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600" kern="1200" dirty="0">
                  <a:solidFill>
                    <a:schemeClr val="tx1"/>
                  </a:solidFill>
                </a:rPr>
                <a:t>Transfer</a:t>
              </a:r>
            </a:p>
          </p:txBody>
        </p:sp>
      </p:grpSp>
      <p:cxnSp>
        <p:nvCxnSpPr>
          <p:cNvPr id="22" name="Connector: Elbow 21">
            <a:extLst>
              <a:ext uri="{FF2B5EF4-FFF2-40B4-BE49-F238E27FC236}">
                <a16:creationId xmlns:a16="http://schemas.microsoft.com/office/drawing/2014/main" xmlns="" id="{1A8E35CA-A849-47D3-BDC8-D19E765FA5B7}"/>
              </a:ext>
            </a:extLst>
          </p:cNvPr>
          <p:cNvCxnSpPr>
            <a:stCxn id="65" idx="2"/>
            <a:endCxn id="58" idx="0"/>
          </p:cNvCxnSpPr>
          <p:nvPr/>
        </p:nvCxnSpPr>
        <p:spPr>
          <a:xfrm rot="5400000">
            <a:off x="8393716" y="4030231"/>
            <a:ext cx="1186512" cy="1051617"/>
          </a:xfrm>
          <a:prstGeom prst="bentConnector3">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xmlns="" id="{6F1D7661-E118-47FD-927D-C31CBF416AE0}"/>
              </a:ext>
            </a:extLst>
          </p:cNvPr>
          <p:cNvCxnSpPr>
            <a:stCxn id="65" idx="2"/>
            <a:endCxn id="61" idx="0"/>
          </p:cNvCxnSpPr>
          <p:nvPr/>
        </p:nvCxnSpPr>
        <p:spPr>
          <a:xfrm rot="16200000" flipH="1">
            <a:off x="9577425" y="3898138"/>
            <a:ext cx="1186511" cy="1315800"/>
          </a:xfrm>
          <a:prstGeom prst="bentConnector3">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xmlns="" id="{63A91945-D7F0-406A-BC39-4ACB040CA716}"/>
              </a:ext>
            </a:extLst>
          </p:cNvPr>
          <p:cNvGrpSpPr/>
          <p:nvPr/>
        </p:nvGrpSpPr>
        <p:grpSpPr>
          <a:xfrm>
            <a:off x="607001" y="5155287"/>
            <a:ext cx="1067335" cy="749779"/>
            <a:chOff x="1818061" y="2189453"/>
            <a:chExt cx="1499559" cy="749779"/>
          </a:xfrm>
        </p:grpSpPr>
        <p:sp>
          <p:nvSpPr>
            <p:cNvPr id="83" name="Rectangle 82">
              <a:extLst>
                <a:ext uri="{FF2B5EF4-FFF2-40B4-BE49-F238E27FC236}">
                  <a16:creationId xmlns:a16="http://schemas.microsoft.com/office/drawing/2014/main" xmlns="" id="{52743D92-32E3-4483-AFDF-28D2DC35ED22}"/>
                </a:ext>
              </a:extLst>
            </p:cNvPr>
            <p:cNvSpPr/>
            <p:nvPr/>
          </p:nvSpPr>
          <p:spPr>
            <a:xfrm>
              <a:off x="1818061" y="2189453"/>
              <a:ext cx="1499559" cy="749779"/>
            </a:xfrm>
            <a:prstGeom prst="rect">
              <a:avLst/>
            </a:prstGeom>
          </p:spPr>
          <p:style>
            <a:lnRef idx="0">
              <a:schemeClr val="accent1"/>
            </a:lnRef>
            <a:fillRef idx="3">
              <a:schemeClr val="accent1"/>
            </a:fillRef>
            <a:effectRef idx="3">
              <a:schemeClr val="accent1"/>
            </a:effectRef>
            <a:fontRef idx="minor">
              <a:schemeClr val="lt1"/>
            </a:fontRef>
          </p:style>
        </p:sp>
        <p:sp>
          <p:nvSpPr>
            <p:cNvPr id="85" name="TextBox 84">
              <a:extLst>
                <a:ext uri="{FF2B5EF4-FFF2-40B4-BE49-F238E27FC236}">
                  <a16:creationId xmlns:a16="http://schemas.microsoft.com/office/drawing/2014/main" xmlns="" id="{E5D39BE9-BC5C-4163-9EE4-2089D635E5B7}"/>
                </a:ext>
              </a:extLst>
            </p:cNvPr>
            <p:cNvSpPr txBox="1"/>
            <p:nvPr/>
          </p:nvSpPr>
          <p:spPr>
            <a:xfrm>
              <a:off x="1818061" y="2189453"/>
              <a:ext cx="1499559" cy="749779"/>
            </a:xfrm>
            <a:prstGeom prst="rect">
              <a:avLst/>
            </a:prstGeom>
          </p:spPr>
          <p:style>
            <a:lnRef idx="0">
              <a:schemeClr val="accent1"/>
            </a:lnRef>
            <a:fillRef idx="3">
              <a:schemeClr val="accent1"/>
            </a:fillRef>
            <a:effectRef idx="3">
              <a:schemeClr val="accent1"/>
            </a:effectRef>
            <a:fontRef idx="minor">
              <a:schemeClr val="lt1"/>
            </a:fontRef>
          </p:style>
          <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400" kern="1200" dirty="0">
                  <a:solidFill>
                    <a:schemeClr val="bg1"/>
                  </a:solidFill>
                </a:rPr>
                <a:t>Avoidance</a:t>
              </a:r>
            </a:p>
          </p:txBody>
        </p:sp>
      </p:grpSp>
      <p:grpSp>
        <p:nvGrpSpPr>
          <p:cNvPr id="86" name="Group 85">
            <a:extLst>
              <a:ext uri="{FF2B5EF4-FFF2-40B4-BE49-F238E27FC236}">
                <a16:creationId xmlns:a16="http://schemas.microsoft.com/office/drawing/2014/main" xmlns="" id="{30E7A192-92CF-46A1-B37B-533F037EAFAA}"/>
              </a:ext>
            </a:extLst>
          </p:cNvPr>
          <p:cNvGrpSpPr/>
          <p:nvPr/>
        </p:nvGrpSpPr>
        <p:grpSpPr>
          <a:xfrm>
            <a:off x="1835648" y="5149298"/>
            <a:ext cx="1057963" cy="749779"/>
            <a:chOff x="1818061" y="2189453"/>
            <a:chExt cx="1499559" cy="749779"/>
          </a:xfrm>
        </p:grpSpPr>
        <p:sp>
          <p:nvSpPr>
            <p:cNvPr id="87" name="Rectangle 86">
              <a:extLst>
                <a:ext uri="{FF2B5EF4-FFF2-40B4-BE49-F238E27FC236}">
                  <a16:creationId xmlns:a16="http://schemas.microsoft.com/office/drawing/2014/main" xmlns="" id="{813A0664-778C-4863-924A-F72E6CA81A46}"/>
                </a:ext>
              </a:extLst>
            </p:cNvPr>
            <p:cNvSpPr/>
            <p:nvPr/>
          </p:nvSpPr>
          <p:spPr>
            <a:xfrm>
              <a:off x="1818061" y="2189453"/>
              <a:ext cx="1499559" cy="749779"/>
            </a:xfrm>
            <a:prstGeom prst="rect">
              <a:avLst/>
            </a:prstGeom>
          </p:spPr>
          <p:style>
            <a:lnRef idx="0">
              <a:schemeClr val="accent1"/>
            </a:lnRef>
            <a:fillRef idx="3">
              <a:schemeClr val="accent1"/>
            </a:fillRef>
            <a:effectRef idx="3">
              <a:schemeClr val="accent1"/>
            </a:effectRef>
            <a:fontRef idx="minor">
              <a:schemeClr val="lt1"/>
            </a:fontRef>
          </p:style>
        </p:sp>
        <p:sp>
          <p:nvSpPr>
            <p:cNvPr id="88" name="TextBox 87">
              <a:extLst>
                <a:ext uri="{FF2B5EF4-FFF2-40B4-BE49-F238E27FC236}">
                  <a16:creationId xmlns:a16="http://schemas.microsoft.com/office/drawing/2014/main" xmlns="" id="{83BF6736-044B-41E6-A909-46A7BDCD6470}"/>
                </a:ext>
              </a:extLst>
            </p:cNvPr>
            <p:cNvSpPr txBox="1"/>
            <p:nvPr/>
          </p:nvSpPr>
          <p:spPr>
            <a:xfrm>
              <a:off x="1818061" y="2189453"/>
              <a:ext cx="1499559" cy="749779"/>
            </a:xfrm>
            <a:prstGeom prst="rect">
              <a:avLst/>
            </a:prstGeom>
          </p:spPr>
          <p:style>
            <a:lnRef idx="0">
              <a:schemeClr val="accent1"/>
            </a:lnRef>
            <a:fillRef idx="3">
              <a:schemeClr val="accent1"/>
            </a:fillRef>
            <a:effectRef idx="3">
              <a:schemeClr val="accent1"/>
            </a:effectRef>
            <a:fontRef idx="minor">
              <a:schemeClr val="lt1"/>
            </a:fontRef>
          </p:style>
          <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400" kern="1200" dirty="0">
                  <a:solidFill>
                    <a:schemeClr val="bg1"/>
                  </a:solidFill>
                </a:rPr>
                <a:t>Prevention</a:t>
              </a:r>
            </a:p>
          </p:txBody>
        </p:sp>
      </p:grpSp>
      <p:grpSp>
        <p:nvGrpSpPr>
          <p:cNvPr id="91" name="Group 90">
            <a:extLst>
              <a:ext uri="{FF2B5EF4-FFF2-40B4-BE49-F238E27FC236}">
                <a16:creationId xmlns:a16="http://schemas.microsoft.com/office/drawing/2014/main" xmlns="" id="{4DE4DF4C-41F9-4421-A02E-5F287CD3D5D1}"/>
              </a:ext>
            </a:extLst>
          </p:cNvPr>
          <p:cNvGrpSpPr/>
          <p:nvPr/>
        </p:nvGrpSpPr>
        <p:grpSpPr>
          <a:xfrm>
            <a:off x="3165303" y="5149294"/>
            <a:ext cx="1059877" cy="749779"/>
            <a:chOff x="1818061" y="2189453"/>
            <a:chExt cx="1499559" cy="749779"/>
          </a:xfrm>
        </p:grpSpPr>
        <p:sp>
          <p:nvSpPr>
            <p:cNvPr id="92" name="Rectangle 91">
              <a:extLst>
                <a:ext uri="{FF2B5EF4-FFF2-40B4-BE49-F238E27FC236}">
                  <a16:creationId xmlns:a16="http://schemas.microsoft.com/office/drawing/2014/main" xmlns="" id="{06F76CBF-12C9-4ABA-AAE8-4A4599218377}"/>
                </a:ext>
              </a:extLst>
            </p:cNvPr>
            <p:cNvSpPr/>
            <p:nvPr/>
          </p:nvSpPr>
          <p:spPr>
            <a:xfrm>
              <a:off x="1818061" y="2189453"/>
              <a:ext cx="1499559" cy="749779"/>
            </a:xfrm>
            <a:prstGeom prst="rect">
              <a:avLst/>
            </a:prstGeom>
          </p:spPr>
          <p:style>
            <a:lnRef idx="0">
              <a:schemeClr val="accent1"/>
            </a:lnRef>
            <a:fillRef idx="3">
              <a:schemeClr val="accent1"/>
            </a:fillRef>
            <a:effectRef idx="3">
              <a:schemeClr val="accent1"/>
            </a:effectRef>
            <a:fontRef idx="minor">
              <a:schemeClr val="lt1"/>
            </a:fontRef>
          </p:style>
        </p:sp>
        <p:sp>
          <p:nvSpPr>
            <p:cNvPr id="93" name="TextBox 92">
              <a:extLst>
                <a:ext uri="{FF2B5EF4-FFF2-40B4-BE49-F238E27FC236}">
                  <a16:creationId xmlns:a16="http://schemas.microsoft.com/office/drawing/2014/main" xmlns="" id="{72CC1553-CAE9-4CE4-A15F-D8B9F2E5C125}"/>
                </a:ext>
              </a:extLst>
            </p:cNvPr>
            <p:cNvSpPr txBox="1"/>
            <p:nvPr/>
          </p:nvSpPr>
          <p:spPr>
            <a:xfrm>
              <a:off x="1818061" y="2189453"/>
              <a:ext cx="1499559" cy="749779"/>
            </a:xfrm>
            <a:prstGeom prst="rect">
              <a:avLst/>
            </a:prstGeom>
          </p:spPr>
          <p:style>
            <a:lnRef idx="0">
              <a:schemeClr val="accent1"/>
            </a:lnRef>
            <a:fillRef idx="3">
              <a:schemeClr val="accent1"/>
            </a:fillRef>
            <a:effectRef idx="3">
              <a:schemeClr val="accent1"/>
            </a:effectRef>
            <a:fontRef idx="minor">
              <a:schemeClr val="lt1"/>
            </a:fontRef>
          </p:style>
          <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400" kern="1200" dirty="0">
                  <a:solidFill>
                    <a:schemeClr val="bg1"/>
                  </a:solidFill>
                </a:rPr>
                <a:t>Reduction</a:t>
              </a:r>
            </a:p>
          </p:txBody>
        </p:sp>
      </p:grpSp>
      <p:grpSp>
        <p:nvGrpSpPr>
          <p:cNvPr id="96" name="Group 95">
            <a:extLst>
              <a:ext uri="{FF2B5EF4-FFF2-40B4-BE49-F238E27FC236}">
                <a16:creationId xmlns:a16="http://schemas.microsoft.com/office/drawing/2014/main" xmlns="" id="{77C98421-86ED-46CB-BE23-35AA20E85A2E}"/>
              </a:ext>
            </a:extLst>
          </p:cNvPr>
          <p:cNvGrpSpPr/>
          <p:nvPr/>
        </p:nvGrpSpPr>
        <p:grpSpPr>
          <a:xfrm>
            <a:off x="4445021" y="5149294"/>
            <a:ext cx="1059877" cy="749779"/>
            <a:chOff x="1818061" y="2189453"/>
            <a:chExt cx="1499559" cy="749779"/>
          </a:xfrm>
        </p:grpSpPr>
        <p:sp>
          <p:nvSpPr>
            <p:cNvPr id="97" name="Rectangle 96">
              <a:extLst>
                <a:ext uri="{FF2B5EF4-FFF2-40B4-BE49-F238E27FC236}">
                  <a16:creationId xmlns:a16="http://schemas.microsoft.com/office/drawing/2014/main" xmlns="" id="{9CD79E8E-1585-4BA6-8B53-E6D6FBD54B27}"/>
                </a:ext>
              </a:extLst>
            </p:cNvPr>
            <p:cNvSpPr/>
            <p:nvPr/>
          </p:nvSpPr>
          <p:spPr>
            <a:xfrm>
              <a:off x="1818061" y="2189453"/>
              <a:ext cx="1499559" cy="749779"/>
            </a:xfrm>
            <a:prstGeom prst="rect">
              <a:avLst/>
            </a:prstGeom>
          </p:spPr>
          <p:style>
            <a:lnRef idx="0">
              <a:schemeClr val="accent1"/>
            </a:lnRef>
            <a:fillRef idx="3">
              <a:schemeClr val="accent1"/>
            </a:fillRef>
            <a:effectRef idx="3">
              <a:schemeClr val="accent1"/>
            </a:effectRef>
            <a:fontRef idx="minor">
              <a:schemeClr val="lt1"/>
            </a:fontRef>
          </p:style>
        </p:sp>
        <p:sp>
          <p:nvSpPr>
            <p:cNvPr id="98" name="TextBox 97">
              <a:extLst>
                <a:ext uri="{FF2B5EF4-FFF2-40B4-BE49-F238E27FC236}">
                  <a16:creationId xmlns:a16="http://schemas.microsoft.com/office/drawing/2014/main" xmlns="" id="{1D3F5CC4-8A43-4153-8214-F5A615FC9D16}"/>
                </a:ext>
              </a:extLst>
            </p:cNvPr>
            <p:cNvSpPr txBox="1"/>
            <p:nvPr/>
          </p:nvSpPr>
          <p:spPr>
            <a:xfrm>
              <a:off x="1818061" y="2189453"/>
              <a:ext cx="1499559" cy="749779"/>
            </a:xfrm>
            <a:prstGeom prst="rect">
              <a:avLst/>
            </a:prstGeom>
          </p:spPr>
          <p:style>
            <a:lnRef idx="0">
              <a:schemeClr val="accent1"/>
            </a:lnRef>
            <a:fillRef idx="3">
              <a:schemeClr val="accent1"/>
            </a:fillRef>
            <a:effectRef idx="3">
              <a:schemeClr val="accent1"/>
            </a:effectRef>
            <a:fontRef idx="minor">
              <a:schemeClr val="lt1"/>
            </a:fontRef>
          </p:style>
          <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400" kern="1200" dirty="0">
                  <a:solidFill>
                    <a:schemeClr val="bg1"/>
                  </a:solidFill>
                </a:rPr>
                <a:t>Separation</a:t>
              </a:r>
            </a:p>
          </p:txBody>
        </p:sp>
      </p:grpSp>
      <p:grpSp>
        <p:nvGrpSpPr>
          <p:cNvPr id="99" name="Group 98">
            <a:extLst>
              <a:ext uri="{FF2B5EF4-FFF2-40B4-BE49-F238E27FC236}">
                <a16:creationId xmlns:a16="http://schemas.microsoft.com/office/drawing/2014/main" xmlns="" id="{757EA03F-416A-4ACA-932C-904F6B245A32}"/>
              </a:ext>
            </a:extLst>
          </p:cNvPr>
          <p:cNvGrpSpPr/>
          <p:nvPr/>
        </p:nvGrpSpPr>
        <p:grpSpPr>
          <a:xfrm>
            <a:off x="5740553" y="5149294"/>
            <a:ext cx="1059877" cy="749779"/>
            <a:chOff x="1818061" y="2189453"/>
            <a:chExt cx="1499559" cy="749779"/>
          </a:xfrm>
        </p:grpSpPr>
        <p:sp>
          <p:nvSpPr>
            <p:cNvPr id="100" name="Rectangle 99">
              <a:extLst>
                <a:ext uri="{FF2B5EF4-FFF2-40B4-BE49-F238E27FC236}">
                  <a16:creationId xmlns:a16="http://schemas.microsoft.com/office/drawing/2014/main" xmlns="" id="{203DD463-0D40-4E39-8544-FE31A8430240}"/>
                </a:ext>
              </a:extLst>
            </p:cNvPr>
            <p:cNvSpPr/>
            <p:nvPr/>
          </p:nvSpPr>
          <p:spPr>
            <a:xfrm>
              <a:off x="1818061" y="2189453"/>
              <a:ext cx="1499559" cy="749779"/>
            </a:xfrm>
            <a:prstGeom prst="rect">
              <a:avLst/>
            </a:prstGeom>
          </p:spPr>
          <p:style>
            <a:lnRef idx="0">
              <a:schemeClr val="accent1"/>
            </a:lnRef>
            <a:fillRef idx="3">
              <a:schemeClr val="accent1"/>
            </a:fillRef>
            <a:effectRef idx="3">
              <a:schemeClr val="accent1"/>
            </a:effectRef>
            <a:fontRef idx="minor">
              <a:schemeClr val="lt1"/>
            </a:fontRef>
          </p:style>
        </p:sp>
        <p:sp>
          <p:nvSpPr>
            <p:cNvPr id="101" name="TextBox 100">
              <a:extLst>
                <a:ext uri="{FF2B5EF4-FFF2-40B4-BE49-F238E27FC236}">
                  <a16:creationId xmlns:a16="http://schemas.microsoft.com/office/drawing/2014/main" xmlns="" id="{A1BB7E90-06C6-470B-81C4-F2C8B17CF57B}"/>
                </a:ext>
              </a:extLst>
            </p:cNvPr>
            <p:cNvSpPr txBox="1"/>
            <p:nvPr/>
          </p:nvSpPr>
          <p:spPr>
            <a:xfrm>
              <a:off x="1818061" y="2189453"/>
              <a:ext cx="1499559" cy="749779"/>
            </a:xfrm>
            <a:prstGeom prst="rect">
              <a:avLst/>
            </a:prstGeom>
          </p:spPr>
          <p:style>
            <a:lnRef idx="0">
              <a:schemeClr val="accent1"/>
            </a:lnRef>
            <a:fillRef idx="3">
              <a:schemeClr val="accent1"/>
            </a:fillRef>
            <a:effectRef idx="3">
              <a:schemeClr val="accent1"/>
            </a:effectRef>
            <a:fontRef idx="minor">
              <a:schemeClr val="lt1"/>
            </a:fontRef>
          </p:style>
          <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400" kern="1200" dirty="0">
                  <a:solidFill>
                    <a:schemeClr val="bg1"/>
                  </a:solidFill>
                </a:rPr>
                <a:t>Duplication</a:t>
              </a:r>
            </a:p>
          </p:txBody>
        </p:sp>
      </p:grpSp>
      <p:grpSp>
        <p:nvGrpSpPr>
          <p:cNvPr id="102" name="Group 101">
            <a:extLst>
              <a:ext uri="{FF2B5EF4-FFF2-40B4-BE49-F238E27FC236}">
                <a16:creationId xmlns:a16="http://schemas.microsoft.com/office/drawing/2014/main" xmlns="" id="{13C43D11-C4C9-4046-AC4A-3A7DAEBF3BBF}"/>
              </a:ext>
            </a:extLst>
          </p:cNvPr>
          <p:cNvGrpSpPr/>
          <p:nvPr/>
        </p:nvGrpSpPr>
        <p:grpSpPr>
          <a:xfrm>
            <a:off x="2938753" y="3157319"/>
            <a:ext cx="1499559" cy="749779"/>
            <a:chOff x="5446994" y="2189453"/>
            <a:chExt cx="1499559" cy="749779"/>
          </a:xfrm>
        </p:grpSpPr>
        <p:sp>
          <p:nvSpPr>
            <p:cNvPr id="103" name="Rectangle 102">
              <a:extLst>
                <a:ext uri="{FF2B5EF4-FFF2-40B4-BE49-F238E27FC236}">
                  <a16:creationId xmlns:a16="http://schemas.microsoft.com/office/drawing/2014/main" xmlns="" id="{4D530FB6-6F48-441F-9BB0-55590D24FB5A}"/>
                </a:ext>
              </a:extLst>
            </p:cNvPr>
            <p:cNvSpPr/>
            <p:nvPr/>
          </p:nvSpPr>
          <p:spPr>
            <a:xfrm>
              <a:off x="5446994" y="2189453"/>
              <a:ext cx="1499559" cy="749779"/>
            </a:xfrm>
            <a:prstGeom prst="rect">
              <a:avLst/>
            </a:prstGeom>
          </p:spPr>
          <p:style>
            <a:lnRef idx="0">
              <a:schemeClr val="accent4"/>
            </a:lnRef>
            <a:fillRef idx="3">
              <a:schemeClr val="accent4"/>
            </a:fillRef>
            <a:effectRef idx="3">
              <a:schemeClr val="accent4"/>
            </a:effectRef>
            <a:fontRef idx="minor">
              <a:schemeClr val="lt1"/>
            </a:fontRef>
          </p:style>
        </p:sp>
        <p:sp>
          <p:nvSpPr>
            <p:cNvPr id="104" name="TextBox 103">
              <a:extLst>
                <a:ext uri="{FF2B5EF4-FFF2-40B4-BE49-F238E27FC236}">
                  <a16:creationId xmlns:a16="http://schemas.microsoft.com/office/drawing/2014/main" xmlns="" id="{35D1BAC9-B52F-449A-81B7-0921871550B4}"/>
                </a:ext>
              </a:extLst>
            </p:cNvPr>
            <p:cNvSpPr txBox="1"/>
            <p:nvPr/>
          </p:nvSpPr>
          <p:spPr>
            <a:xfrm>
              <a:off x="5446994" y="2189453"/>
              <a:ext cx="1499559" cy="749779"/>
            </a:xfrm>
            <a:prstGeom prst="rect">
              <a:avLst/>
            </a:prstGeom>
          </p:spPr>
          <p:style>
            <a:lnRef idx="0">
              <a:schemeClr val="accent4"/>
            </a:lnRef>
            <a:fillRef idx="3">
              <a:schemeClr val="accent4"/>
            </a:fillRef>
            <a:effectRef idx="3">
              <a:schemeClr val="accent4"/>
            </a:effectRef>
            <a:fontRef idx="minor">
              <a:schemeClr val="lt1"/>
            </a:fontRef>
          </p:style>
          <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kern="1200" dirty="0">
                  <a:solidFill>
                    <a:schemeClr val="tx1"/>
                  </a:solidFill>
                </a:rPr>
                <a:t>Risk</a:t>
              </a:r>
            </a:p>
            <a:p>
              <a:pPr marL="0" lvl="0" indent="0" algn="ctr" defTabSz="844550">
                <a:lnSpc>
                  <a:spcPct val="90000"/>
                </a:lnSpc>
                <a:spcBef>
                  <a:spcPct val="0"/>
                </a:spcBef>
                <a:spcAft>
                  <a:spcPct val="35000"/>
                </a:spcAft>
                <a:buNone/>
              </a:pPr>
              <a:r>
                <a:rPr lang="en-US" kern="1200" dirty="0">
                  <a:solidFill>
                    <a:schemeClr val="tx1"/>
                  </a:solidFill>
                </a:rPr>
                <a:t>Control</a:t>
              </a:r>
            </a:p>
          </p:txBody>
        </p:sp>
      </p:grpSp>
      <p:cxnSp>
        <p:nvCxnSpPr>
          <p:cNvPr id="106" name="Connector: Elbow 105">
            <a:extLst>
              <a:ext uri="{FF2B5EF4-FFF2-40B4-BE49-F238E27FC236}">
                <a16:creationId xmlns:a16="http://schemas.microsoft.com/office/drawing/2014/main" xmlns="" id="{B9E46F54-592D-4685-A94C-0CE621E1064D}"/>
              </a:ext>
            </a:extLst>
          </p:cNvPr>
          <p:cNvCxnSpPr>
            <a:stCxn id="40" idx="2"/>
            <a:endCxn id="104" idx="0"/>
          </p:cNvCxnSpPr>
          <p:nvPr/>
        </p:nvCxnSpPr>
        <p:spPr>
          <a:xfrm rot="5400000">
            <a:off x="4406588" y="1350947"/>
            <a:ext cx="1088317" cy="25244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Connector: Elbow 107">
            <a:extLst>
              <a:ext uri="{FF2B5EF4-FFF2-40B4-BE49-F238E27FC236}">
                <a16:creationId xmlns:a16="http://schemas.microsoft.com/office/drawing/2014/main" xmlns="" id="{90BAC9CC-6F44-45F4-91D0-69E3FC2906B6}"/>
              </a:ext>
            </a:extLst>
          </p:cNvPr>
          <p:cNvCxnSpPr>
            <a:stCxn id="104" idx="2"/>
            <a:endCxn id="85" idx="0"/>
          </p:cNvCxnSpPr>
          <p:nvPr/>
        </p:nvCxnSpPr>
        <p:spPr>
          <a:xfrm rot="5400000">
            <a:off x="1790507" y="3257260"/>
            <a:ext cx="1248189" cy="254786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Connector: Elbow 109">
            <a:extLst>
              <a:ext uri="{FF2B5EF4-FFF2-40B4-BE49-F238E27FC236}">
                <a16:creationId xmlns:a16="http://schemas.microsoft.com/office/drawing/2014/main" xmlns="" id="{37A50D1F-BE74-44F8-8EFE-08CF0EC3EAD8}"/>
              </a:ext>
            </a:extLst>
          </p:cNvPr>
          <p:cNvCxnSpPr>
            <a:stCxn id="104" idx="2"/>
            <a:endCxn id="88" idx="0"/>
          </p:cNvCxnSpPr>
          <p:nvPr/>
        </p:nvCxnSpPr>
        <p:spPr>
          <a:xfrm rot="5400000">
            <a:off x="2405482" y="3866247"/>
            <a:ext cx="1242200" cy="13239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Connector: Elbow 111">
            <a:extLst>
              <a:ext uri="{FF2B5EF4-FFF2-40B4-BE49-F238E27FC236}">
                <a16:creationId xmlns:a16="http://schemas.microsoft.com/office/drawing/2014/main" xmlns="" id="{BBAA1850-6E3A-4EB1-9F12-2D3E64B923F7}"/>
              </a:ext>
            </a:extLst>
          </p:cNvPr>
          <p:cNvCxnSpPr>
            <a:stCxn id="104" idx="2"/>
            <a:endCxn id="93" idx="0"/>
          </p:cNvCxnSpPr>
          <p:nvPr/>
        </p:nvCxnSpPr>
        <p:spPr>
          <a:xfrm rot="16200000" flipH="1">
            <a:off x="3070789" y="4524841"/>
            <a:ext cx="1242196" cy="67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Connector: Elbow 113">
            <a:extLst>
              <a:ext uri="{FF2B5EF4-FFF2-40B4-BE49-F238E27FC236}">
                <a16:creationId xmlns:a16="http://schemas.microsoft.com/office/drawing/2014/main" xmlns="" id="{97552B80-6AA8-4984-944E-BCA54DF1E401}"/>
              </a:ext>
            </a:extLst>
          </p:cNvPr>
          <p:cNvCxnSpPr>
            <a:stCxn id="104" idx="2"/>
            <a:endCxn id="98" idx="0"/>
          </p:cNvCxnSpPr>
          <p:nvPr/>
        </p:nvCxnSpPr>
        <p:spPr>
          <a:xfrm rot="16200000" flipH="1">
            <a:off x="3710648" y="3884982"/>
            <a:ext cx="1242196" cy="128642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Connector: Elbow 115">
            <a:extLst>
              <a:ext uri="{FF2B5EF4-FFF2-40B4-BE49-F238E27FC236}">
                <a16:creationId xmlns:a16="http://schemas.microsoft.com/office/drawing/2014/main" xmlns="" id="{4CB044AC-23FA-4026-AE43-E90EC07A39E8}"/>
              </a:ext>
            </a:extLst>
          </p:cNvPr>
          <p:cNvCxnSpPr>
            <a:stCxn id="104" idx="2"/>
            <a:endCxn id="101" idx="0"/>
          </p:cNvCxnSpPr>
          <p:nvPr/>
        </p:nvCxnSpPr>
        <p:spPr>
          <a:xfrm rot="16200000" flipH="1">
            <a:off x="4358414" y="3237216"/>
            <a:ext cx="1242196" cy="25819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3716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Placeholder 4">
            <a:extLst>
              <a:ext uri="{FF2B5EF4-FFF2-40B4-BE49-F238E27FC236}">
                <a16:creationId xmlns:a16="http://schemas.microsoft.com/office/drawing/2014/main" xmlns="" id="{8F6B0F12-BEAA-4676-BFD2-2141D13900D9}"/>
              </a:ext>
            </a:extLst>
          </p:cNvPr>
          <p:cNvGraphicFramePr>
            <a:graphicFrameLocks noGrp="1"/>
          </p:cNvGraphicFramePr>
          <p:nvPr>
            <p:ph type="tbl" sz="quarter" idx="17"/>
            <p:extLst>
              <p:ext uri="{D42A27DB-BD31-4B8C-83A1-F6EECF244321}">
                <p14:modId xmlns:p14="http://schemas.microsoft.com/office/powerpoint/2010/main" val="4032850380"/>
              </p:ext>
            </p:extLst>
          </p:nvPr>
        </p:nvGraphicFramePr>
        <p:xfrm>
          <a:off x="407988" y="1066800"/>
          <a:ext cx="11174412" cy="4572000"/>
        </p:xfrm>
        <a:graphic>
          <a:graphicData uri="http://schemas.openxmlformats.org/drawingml/2006/table">
            <a:tbl>
              <a:tblPr firstRow="1" bandRow="1">
                <a:tableStyleId>{5C22544A-7EE6-4342-B048-85BDC9FD1C3A}</a:tableStyleId>
              </a:tblPr>
              <a:tblGrid>
                <a:gridCol w="1933664">
                  <a:extLst>
                    <a:ext uri="{9D8B030D-6E8A-4147-A177-3AD203B41FA5}">
                      <a16:colId xmlns:a16="http://schemas.microsoft.com/office/drawing/2014/main" xmlns="" val="61698194"/>
                    </a:ext>
                  </a:extLst>
                </a:gridCol>
                <a:gridCol w="4668748">
                  <a:extLst>
                    <a:ext uri="{9D8B030D-6E8A-4147-A177-3AD203B41FA5}">
                      <a16:colId xmlns:a16="http://schemas.microsoft.com/office/drawing/2014/main" xmlns="" val="1215768672"/>
                    </a:ext>
                  </a:extLst>
                </a:gridCol>
                <a:gridCol w="4572000">
                  <a:extLst>
                    <a:ext uri="{9D8B030D-6E8A-4147-A177-3AD203B41FA5}">
                      <a16:colId xmlns:a16="http://schemas.microsoft.com/office/drawing/2014/main" xmlns="" val="4071990319"/>
                    </a:ext>
                  </a:extLst>
                </a:gridCol>
              </a:tblGrid>
              <a:tr h="397565">
                <a:tc>
                  <a:txBody>
                    <a:bodyPr/>
                    <a:lstStyle/>
                    <a:p>
                      <a:r>
                        <a:rPr lang="en-US" dirty="0"/>
                        <a:t>Technique</a:t>
                      </a:r>
                    </a:p>
                  </a:txBody>
                  <a:tcPr/>
                </a:tc>
                <a:tc>
                  <a:txBody>
                    <a:bodyPr/>
                    <a:lstStyle/>
                    <a:p>
                      <a:r>
                        <a:rPr lang="en-US" dirty="0"/>
                        <a:t>What it does?</a:t>
                      </a:r>
                    </a:p>
                  </a:txBody>
                  <a:tcPr/>
                </a:tc>
                <a:tc>
                  <a:txBody>
                    <a:bodyPr/>
                    <a:lstStyle/>
                    <a:p>
                      <a:r>
                        <a:rPr lang="en-US" dirty="0"/>
                        <a:t>Example</a:t>
                      </a:r>
                    </a:p>
                  </a:txBody>
                  <a:tcPr/>
                </a:tc>
                <a:extLst>
                  <a:ext uri="{0D108BD9-81ED-4DB2-BD59-A6C34878D82A}">
                    <a16:rowId xmlns:a16="http://schemas.microsoft.com/office/drawing/2014/main" xmlns="" val="2655667269"/>
                  </a:ext>
                </a:extLst>
              </a:tr>
              <a:tr h="1590261">
                <a:tc>
                  <a:txBody>
                    <a:bodyPr/>
                    <a:lstStyle/>
                    <a:p>
                      <a:r>
                        <a:rPr lang="en-US" sz="1800" b="1" dirty="0"/>
                        <a:t>Avoidance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t>Eliminates the chance of a particular type of loss by either disposing of an existing loss exposure or by not assuming a new exposure.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t>A family decides</a:t>
                      </a:r>
                      <a:r>
                        <a:rPr lang="en-US" sz="1800" b="0" baseline="0" dirty="0"/>
                        <a:t> </a:t>
                      </a:r>
                      <a:r>
                        <a:rPr lang="en-US" sz="1800" b="0" dirty="0"/>
                        <a:t>not to travel by air to avoid the loss exposure associated with air travel.</a:t>
                      </a:r>
                    </a:p>
                    <a:p>
                      <a:endParaRPr lang="en-US" dirty="0"/>
                    </a:p>
                  </a:txBody>
                  <a:tcPr/>
                </a:tc>
                <a:extLst>
                  <a:ext uri="{0D108BD9-81ED-4DB2-BD59-A6C34878D82A}">
                    <a16:rowId xmlns:a16="http://schemas.microsoft.com/office/drawing/2014/main" xmlns="" val="2418279149"/>
                  </a:ext>
                </a:extLst>
              </a:tr>
              <a:tr h="1292087">
                <a:tc>
                  <a:txBody>
                    <a:bodyPr/>
                    <a:lstStyle/>
                    <a:p>
                      <a:r>
                        <a:rPr lang="en-US" b="1" dirty="0"/>
                        <a:t>Prevention</a:t>
                      </a:r>
                    </a:p>
                  </a:txBody>
                  <a:tcPr/>
                </a:tc>
                <a:tc>
                  <a:txBody>
                    <a:bodyPr/>
                    <a:lstStyle/>
                    <a:p>
                      <a:r>
                        <a:rPr lang="en-US" sz="1800" b="0" dirty="0"/>
                        <a:t>Lowers</a:t>
                      </a:r>
                      <a:r>
                        <a:rPr lang="en-US" sz="1800" b="0" baseline="0" dirty="0"/>
                        <a:t> loss frequency. </a:t>
                      </a:r>
                      <a:endParaRPr 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t>A business installs bars on windows &amp; </a:t>
                      </a:r>
                      <a:r>
                        <a:rPr lang="en-US" sz="1800" b="0" baseline="0" dirty="0"/>
                        <a:t>deadbolts on doors to prevent burglaries.</a:t>
                      </a:r>
                      <a:endParaRPr lang="en-US" sz="1800" b="0" dirty="0"/>
                    </a:p>
                    <a:p>
                      <a:endParaRPr lang="en-US" dirty="0"/>
                    </a:p>
                  </a:txBody>
                  <a:tcPr/>
                </a:tc>
                <a:extLst>
                  <a:ext uri="{0D108BD9-81ED-4DB2-BD59-A6C34878D82A}">
                    <a16:rowId xmlns:a16="http://schemas.microsoft.com/office/drawing/2014/main" xmlns="" val="236402907"/>
                  </a:ext>
                </a:extLst>
              </a:tr>
              <a:tr h="1292087">
                <a:tc>
                  <a:txBody>
                    <a:bodyPr/>
                    <a:lstStyle/>
                    <a:p>
                      <a:r>
                        <a:rPr lang="en-US" b="1" dirty="0"/>
                        <a:t>Reduction</a:t>
                      </a:r>
                    </a:p>
                  </a:txBody>
                  <a:tcPr/>
                </a:tc>
                <a:tc>
                  <a:txBody>
                    <a:bodyPr/>
                    <a:lstStyle/>
                    <a:p>
                      <a:r>
                        <a:rPr lang="en-US" sz="1800" b="0" dirty="0"/>
                        <a:t>Lowers loss severity.</a:t>
                      </a:r>
                      <a:r>
                        <a:rPr lang="en-US" sz="1800" b="0" baseline="0" dirty="0"/>
                        <a:t> </a:t>
                      </a:r>
                    </a:p>
                    <a:p>
                      <a:endParaRPr lang="en-US" sz="1800" b="0"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t>A business installs</a:t>
                      </a:r>
                      <a:r>
                        <a:rPr lang="en-US" sz="1800" b="0" baseline="0" dirty="0"/>
                        <a:t> a sprinkler system to reduce the amount of fire damages.</a:t>
                      </a:r>
                      <a:endParaRPr lang="en-US" sz="1800" b="0" dirty="0"/>
                    </a:p>
                    <a:p>
                      <a:endParaRPr lang="en-US" dirty="0"/>
                    </a:p>
                  </a:txBody>
                  <a:tcPr/>
                </a:tc>
                <a:extLst>
                  <a:ext uri="{0D108BD9-81ED-4DB2-BD59-A6C34878D82A}">
                    <a16:rowId xmlns:a16="http://schemas.microsoft.com/office/drawing/2014/main" xmlns="" val="4128230348"/>
                  </a:ext>
                </a:extLst>
              </a:tr>
            </a:tbl>
          </a:graphicData>
        </a:graphic>
      </p:graphicFrame>
      <p:sp>
        <p:nvSpPr>
          <p:cNvPr id="4" name="Title 3">
            <a:extLst>
              <a:ext uri="{FF2B5EF4-FFF2-40B4-BE49-F238E27FC236}">
                <a16:creationId xmlns:a16="http://schemas.microsoft.com/office/drawing/2014/main" xmlns="" id="{3C75AE54-DFC3-40D4-82E7-B6C01197DF52}"/>
              </a:ext>
            </a:extLst>
          </p:cNvPr>
          <p:cNvSpPr>
            <a:spLocks noGrp="1"/>
          </p:cNvSpPr>
          <p:nvPr>
            <p:ph type="title"/>
          </p:nvPr>
        </p:nvSpPr>
        <p:spPr/>
        <p:txBody>
          <a:bodyPr/>
          <a:lstStyle/>
          <a:p>
            <a:r>
              <a:rPr lang="en-US" b="1" dirty="0"/>
              <a:t>Risk Management Techniques – Risk Control</a:t>
            </a:r>
            <a:endParaRPr lang="en-US" dirty="0"/>
          </a:p>
        </p:txBody>
      </p:sp>
    </p:spTree>
    <p:extLst>
      <p:ext uri="{BB962C8B-B14F-4D97-AF65-F5344CB8AC3E}">
        <p14:creationId xmlns:p14="http://schemas.microsoft.com/office/powerpoint/2010/main" val="3119437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Placeholder 4">
            <a:extLst>
              <a:ext uri="{FF2B5EF4-FFF2-40B4-BE49-F238E27FC236}">
                <a16:creationId xmlns:a16="http://schemas.microsoft.com/office/drawing/2014/main" xmlns="" id="{8F6B0F12-BEAA-4676-BFD2-2141D13900D9}"/>
              </a:ext>
            </a:extLst>
          </p:cNvPr>
          <p:cNvGraphicFramePr>
            <a:graphicFrameLocks noGrp="1"/>
          </p:cNvGraphicFramePr>
          <p:nvPr>
            <p:ph type="tbl" sz="quarter" idx="17"/>
            <p:extLst>
              <p:ext uri="{D42A27DB-BD31-4B8C-83A1-F6EECF244321}">
                <p14:modId xmlns:p14="http://schemas.microsoft.com/office/powerpoint/2010/main" val="3225142455"/>
              </p:ext>
            </p:extLst>
          </p:nvPr>
        </p:nvGraphicFramePr>
        <p:xfrm>
          <a:off x="407988" y="1066800"/>
          <a:ext cx="11174412" cy="3450866"/>
        </p:xfrm>
        <a:graphic>
          <a:graphicData uri="http://schemas.openxmlformats.org/drawingml/2006/table">
            <a:tbl>
              <a:tblPr firstRow="1" bandRow="1">
                <a:tableStyleId>{5C22544A-7EE6-4342-B048-85BDC9FD1C3A}</a:tableStyleId>
              </a:tblPr>
              <a:tblGrid>
                <a:gridCol w="1933664">
                  <a:extLst>
                    <a:ext uri="{9D8B030D-6E8A-4147-A177-3AD203B41FA5}">
                      <a16:colId xmlns:a16="http://schemas.microsoft.com/office/drawing/2014/main" xmlns="" val="61698194"/>
                    </a:ext>
                  </a:extLst>
                </a:gridCol>
                <a:gridCol w="4668748">
                  <a:extLst>
                    <a:ext uri="{9D8B030D-6E8A-4147-A177-3AD203B41FA5}">
                      <a16:colId xmlns:a16="http://schemas.microsoft.com/office/drawing/2014/main" xmlns="" val="1215768672"/>
                    </a:ext>
                  </a:extLst>
                </a:gridCol>
                <a:gridCol w="4572000">
                  <a:extLst>
                    <a:ext uri="{9D8B030D-6E8A-4147-A177-3AD203B41FA5}">
                      <a16:colId xmlns:a16="http://schemas.microsoft.com/office/drawing/2014/main" xmlns="" val="4071990319"/>
                    </a:ext>
                  </a:extLst>
                </a:gridCol>
              </a:tblGrid>
              <a:tr h="397565">
                <a:tc>
                  <a:txBody>
                    <a:bodyPr/>
                    <a:lstStyle/>
                    <a:p>
                      <a:r>
                        <a:rPr lang="en-US" dirty="0"/>
                        <a:t>Technique</a:t>
                      </a:r>
                    </a:p>
                  </a:txBody>
                  <a:tcPr/>
                </a:tc>
                <a:tc>
                  <a:txBody>
                    <a:bodyPr/>
                    <a:lstStyle/>
                    <a:p>
                      <a:r>
                        <a:rPr lang="en-US" dirty="0"/>
                        <a:t>What it does?</a:t>
                      </a:r>
                    </a:p>
                  </a:txBody>
                  <a:tcPr/>
                </a:tc>
                <a:tc>
                  <a:txBody>
                    <a:bodyPr/>
                    <a:lstStyle/>
                    <a:p>
                      <a:r>
                        <a:rPr lang="en-US" dirty="0"/>
                        <a:t>Example</a:t>
                      </a:r>
                    </a:p>
                  </a:txBody>
                  <a:tcPr/>
                </a:tc>
                <a:extLst>
                  <a:ext uri="{0D108BD9-81ED-4DB2-BD59-A6C34878D82A}">
                    <a16:rowId xmlns:a16="http://schemas.microsoft.com/office/drawing/2014/main" xmlns="" val="2655667269"/>
                  </a:ext>
                </a:extLst>
              </a:tr>
              <a:tr h="1590261">
                <a:tc>
                  <a:txBody>
                    <a:bodyPr/>
                    <a:lstStyle/>
                    <a:p>
                      <a:r>
                        <a:rPr lang="en-US" sz="1800" b="1" dirty="0"/>
                        <a:t>Separation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t>Isolates loss exposure from one another to minimize the adverse effect of a single loss. </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t>An organization stores its inventory in different warehouses.</a:t>
                      </a:r>
                    </a:p>
                    <a:p>
                      <a:endParaRPr lang="en-US" dirty="0"/>
                    </a:p>
                  </a:txBody>
                  <a:tcPr/>
                </a:tc>
                <a:extLst>
                  <a:ext uri="{0D108BD9-81ED-4DB2-BD59-A6C34878D82A}">
                    <a16:rowId xmlns:a16="http://schemas.microsoft.com/office/drawing/2014/main" xmlns="" val="2418279149"/>
                  </a:ext>
                </a:extLst>
              </a:tr>
              <a:tr h="1292087">
                <a:tc>
                  <a:txBody>
                    <a:bodyPr/>
                    <a:lstStyle/>
                    <a:p>
                      <a:r>
                        <a:rPr lang="en-US" b="1" dirty="0"/>
                        <a:t>Duplication</a:t>
                      </a:r>
                    </a:p>
                  </a:txBody>
                  <a:tcPr/>
                </a:tc>
                <a:tc>
                  <a:txBody>
                    <a:bodyPr/>
                    <a:lstStyle/>
                    <a:p>
                      <a:r>
                        <a:rPr lang="en-US" sz="1800" b="0" dirty="0"/>
                        <a:t>Uses back ups, spares or copies of critical information, property or capabilities and keeps them in reserve.</a:t>
                      </a:r>
                      <a:endParaRPr 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t>An organization backs up its database periodically.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t>A taxi company purchased additional cars to use as replacements.</a:t>
                      </a:r>
                      <a:endParaRPr lang="en-US" dirty="0"/>
                    </a:p>
                  </a:txBody>
                  <a:tcPr/>
                </a:tc>
                <a:extLst>
                  <a:ext uri="{0D108BD9-81ED-4DB2-BD59-A6C34878D82A}">
                    <a16:rowId xmlns:a16="http://schemas.microsoft.com/office/drawing/2014/main" xmlns="" val="236402907"/>
                  </a:ext>
                </a:extLst>
              </a:tr>
            </a:tbl>
          </a:graphicData>
        </a:graphic>
      </p:graphicFrame>
      <p:sp>
        <p:nvSpPr>
          <p:cNvPr id="4" name="Title 3">
            <a:extLst>
              <a:ext uri="{FF2B5EF4-FFF2-40B4-BE49-F238E27FC236}">
                <a16:creationId xmlns:a16="http://schemas.microsoft.com/office/drawing/2014/main" xmlns="" id="{3C75AE54-DFC3-40D4-82E7-B6C01197DF52}"/>
              </a:ext>
            </a:extLst>
          </p:cNvPr>
          <p:cNvSpPr>
            <a:spLocks noGrp="1"/>
          </p:cNvSpPr>
          <p:nvPr>
            <p:ph type="title"/>
          </p:nvPr>
        </p:nvSpPr>
        <p:spPr/>
        <p:txBody>
          <a:bodyPr/>
          <a:lstStyle/>
          <a:p>
            <a:r>
              <a:rPr lang="en-US" b="1" dirty="0"/>
              <a:t>Risk Management Techniques – Risk Control … continued</a:t>
            </a:r>
            <a:endParaRPr lang="en-US" dirty="0"/>
          </a:p>
        </p:txBody>
      </p:sp>
    </p:spTree>
    <p:extLst>
      <p:ext uri="{BB962C8B-B14F-4D97-AF65-F5344CB8AC3E}">
        <p14:creationId xmlns:p14="http://schemas.microsoft.com/office/powerpoint/2010/main" val="115565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Placeholder 4">
            <a:extLst>
              <a:ext uri="{FF2B5EF4-FFF2-40B4-BE49-F238E27FC236}">
                <a16:creationId xmlns:a16="http://schemas.microsoft.com/office/drawing/2014/main" xmlns="" id="{8F6B0F12-BEAA-4676-BFD2-2141D13900D9}"/>
              </a:ext>
            </a:extLst>
          </p:cNvPr>
          <p:cNvGraphicFramePr>
            <a:graphicFrameLocks noGrp="1"/>
          </p:cNvGraphicFramePr>
          <p:nvPr>
            <p:ph type="tbl" sz="quarter" idx="17"/>
            <p:extLst>
              <p:ext uri="{D42A27DB-BD31-4B8C-83A1-F6EECF244321}">
                <p14:modId xmlns:p14="http://schemas.microsoft.com/office/powerpoint/2010/main" val="2075830742"/>
              </p:ext>
            </p:extLst>
          </p:nvPr>
        </p:nvGraphicFramePr>
        <p:xfrm>
          <a:off x="407988" y="1066800"/>
          <a:ext cx="11174412" cy="5411585"/>
        </p:xfrm>
        <a:graphic>
          <a:graphicData uri="http://schemas.openxmlformats.org/drawingml/2006/table">
            <a:tbl>
              <a:tblPr firstRow="1" bandRow="1">
                <a:tableStyleId>{5C22544A-7EE6-4342-B048-85BDC9FD1C3A}</a:tableStyleId>
              </a:tblPr>
              <a:tblGrid>
                <a:gridCol w="1933664">
                  <a:extLst>
                    <a:ext uri="{9D8B030D-6E8A-4147-A177-3AD203B41FA5}">
                      <a16:colId xmlns:a16="http://schemas.microsoft.com/office/drawing/2014/main" xmlns="" val="61698194"/>
                    </a:ext>
                  </a:extLst>
                </a:gridCol>
                <a:gridCol w="5515944">
                  <a:extLst>
                    <a:ext uri="{9D8B030D-6E8A-4147-A177-3AD203B41FA5}">
                      <a16:colId xmlns:a16="http://schemas.microsoft.com/office/drawing/2014/main" xmlns="" val="1215768672"/>
                    </a:ext>
                  </a:extLst>
                </a:gridCol>
                <a:gridCol w="3724804">
                  <a:extLst>
                    <a:ext uri="{9D8B030D-6E8A-4147-A177-3AD203B41FA5}">
                      <a16:colId xmlns:a16="http://schemas.microsoft.com/office/drawing/2014/main" xmlns="" val="4071990319"/>
                    </a:ext>
                  </a:extLst>
                </a:gridCol>
              </a:tblGrid>
              <a:tr h="376844">
                <a:tc>
                  <a:txBody>
                    <a:bodyPr/>
                    <a:lstStyle/>
                    <a:p>
                      <a:r>
                        <a:rPr lang="en-US" dirty="0"/>
                        <a:t>Technique</a:t>
                      </a:r>
                    </a:p>
                  </a:txBody>
                  <a:tcPr/>
                </a:tc>
                <a:tc>
                  <a:txBody>
                    <a:bodyPr/>
                    <a:lstStyle/>
                    <a:p>
                      <a:r>
                        <a:rPr lang="en-US" dirty="0"/>
                        <a:t>What it does?</a:t>
                      </a:r>
                    </a:p>
                  </a:txBody>
                  <a:tcPr/>
                </a:tc>
                <a:tc>
                  <a:txBody>
                    <a:bodyPr/>
                    <a:lstStyle/>
                    <a:p>
                      <a:r>
                        <a:rPr lang="en-US" dirty="0"/>
                        <a:t>Example</a:t>
                      </a:r>
                    </a:p>
                  </a:txBody>
                  <a:tcPr/>
                </a:tc>
                <a:extLst>
                  <a:ext uri="{0D108BD9-81ED-4DB2-BD59-A6C34878D82A}">
                    <a16:rowId xmlns:a16="http://schemas.microsoft.com/office/drawing/2014/main" xmlns="" val="2655667269"/>
                  </a:ext>
                </a:extLst>
              </a:tr>
              <a:tr h="1790007">
                <a:tc>
                  <a:txBody>
                    <a:bodyPr/>
                    <a:lstStyle/>
                    <a:p>
                      <a:r>
                        <a:rPr lang="en-US" b="1" dirty="0"/>
                        <a:t>Retention or Assumption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t>Retains all or part of a loss exposure which means that losses must be paid for with available funds or other assets.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t>Can be intentional and unintentional. </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t>A business decides not to purchase collision coverage for its fleet of vehicles &amp; sets aside its own funds to pay for possible collision losses.</a:t>
                      </a:r>
                    </a:p>
                    <a:p>
                      <a:endParaRPr lang="en-US" dirty="0"/>
                    </a:p>
                  </a:txBody>
                  <a:tcPr/>
                </a:tc>
                <a:extLst>
                  <a:ext uri="{0D108BD9-81ED-4DB2-BD59-A6C34878D82A}">
                    <a16:rowId xmlns:a16="http://schemas.microsoft.com/office/drawing/2014/main" xmlns="" val="2418279149"/>
                  </a:ext>
                </a:extLst>
              </a:tr>
              <a:tr h="1507374">
                <a:tc>
                  <a:txBody>
                    <a:bodyPr/>
                    <a:lstStyle/>
                    <a:p>
                      <a:r>
                        <a:rPr lang="en-US" b="1" dirty="0"/>
                        <a:t>Transfer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Non-insurance Transfer</a:t>
                      </a:r>
                      <a:r>
                        <a:rPr lang="en-US" b="0" dirty="0"/>
                        <a:t>: </a:t>
                      </a:r>
                      <a:r>
                        <a:rPr lang="en-US" sz="1800" b="0" dirty="0"/>
                        <a:t>Transfers potential financial consequences of a loss exposure from one party to another party who is </a:t>
                      </a:r>
                      <a:r>
                        <a:rPr lang="en-US" sz="1800" b="1" u="sng" dirty="0"/>
                        <a:t>not</a:t>
                      </a:r>
                      <a:r>
                        <a:rPr lang="en-US" sz="1800" b="0" dirty="0"/>
                        <a:t> an insurer.</a:t>
                      </a:r>
                    </a:p>
                    <a:p>
                      <a:endParaRPr 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t>In a lease a landlord transfers the liability exposures</a:t>
                      </a:r>
                      <a:r>
                        <a:rPr lang="en-US" sz="1800" b="0" baseline="0" dirty="0"/>
                        <a:t> of a rented building to the tenant using a ‘Hold Harmless Agreement’. </a:t>
                      </a:r>
                      <a:endParaRPr lang="en-US" dirty="0"/>
                    </a:p>
                  </a:txBody>
                  <a:tcPr/>
                </a:tc>
                <a:extLst>
                  <a:ext uri="{0D108BD9-81ED-4DB2-BD59-A6C34878D82A}">
                    <a16:rowId xmlns:a16="http://schemas.microsoft.com/office/drawing/2014/main" xmlns="" val="236402907"/>
                  </a:ext>
                </a:extLst>
              </a:tr>
              <a:tr h="1507374">
                <a:tc>
                  <a:txBody>
                    <a:bodyPr/>
                    <a:lstStyle/>
                    <a:p>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Insurance Transfer</a:t>
                      </a:r>
                      <a:r>
                        <a:rPr lang="en-US" b="0" dirty="0"/>
                        <a:t>: </a:t>
                      </a:r>
                      <a:r>
                        <a:rPr lang="en-US" sz="1800" b="0" dirty="0"/>
                        <a:t>Transfers potential financial consequences of a loss exposure from one party to another party who is an insurer.</a:t>
                      </a:r>
                    </a:p>
                    <a:p>
                      <a:endParaRPr 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t>A family purchases </a:t>
                      </a:r>
                      <a:r>
                        <a:rPr lang="en-US" sz="1800" b="0" baseline="0" dirty="0"/>
                        <a:t>Auto policy from an insurer.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baseline="0" dirty="0"/>
                        <a:t>An insurer procures reinsurance. </a:t>
                      </a:r>
                      <a:endParaRPr lang="en-US" sz="1800" b="0" dirty="0"/>
                    </a:p>
                    <a:p>
                      <a:endParaRPr lang="en-US" dirty="0"/>
                    </a:p>
                  </a:txBody>
                  <a:tcPr/>
                </a:tc>
                <a:extLst>
                  <a:ext uri="{0D108BD9-81ED-4DB2-BD59-A6C34878D82A}">
                    <a16:rowId xmlns:a16="http://schemas.microsoft.com/office/drawing/2014/main" xmlns="" val="4128230348"/>
                  </a:ext>
                </a:extLst>
              </a:tr>
            </a:tbl>
          </a:graphicData>
        </a:graphic>
      </p:graphicFrame>
      <p:sp>
        <p:nvSpPr>
          <p:cNvPr id="4" name="Title 3">
            <a:extLst>
              <a:ext uri="{FF2B5EF4-FFF2-40B4-BE49-F238E27FC236}">
                <a16:creationId xmlns:a16="http://schemas.microsoft.com/office/drawing/2014/main" xmlns="" id="{3C75AE54-DFC3-40D4-82E7-B6C01197DF52}"/>
              </a:ext>
            </a:extLst>
          </p:cNvPr>
          <p:cNvSpPr>
            <a:spLocks noGrp="1"/>
          </p:cNvSpPr>
          <p:nvPr>
            <p:ph type="title"/>
          </p:nvPr>
        </p:nvSpPr>
        <p:spPr/>
        <p:txBody>
          <a:bodyPr/>
          <a:lstStyle/>
          <a:p>
            <a:r>
              <a:rPr lang="en-US" b="1" dirty="0"/>
              <a:t>Risk Management Techniques – Risk Financing</a:t>
            </a:r>
            <a:endParaRPr lang="en-US" dirty="0"/>
          </a:p>
        </p:txBody>
      </p:sp>
    </p:spTree>
    <p:extLst>
      <p:ext uri="{BB962C8B-B14F-4D97-AF65-F5344CB8AC3E}">
        <p14:creationId xmlns:p14="http://schemas.microsoft.com/office/powerpoint/2010/main" val="3141411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4D116FD0-88D4-4186-B98A-31F9101A85EE}"/>
              </a:ext>
            </a:extLst>
          </p:cNvPr>
          <p:cNvSpPr>
            <a:spLocks noGrp="1"/>
          </p:cNvSpPr>
          <p:nvPr>
            <p:ph type="body" sz="quarter" idx="16"/>
          </p:nvPr>
        </p:nvSpPr>
        <p:spPr>
          <a:xfrm>
            <a:off x="407988" y="1268413"/>
            <a:ext cx="10944596" cy="4522787"/>
          </a:xfrm>
        </p:spPr>
        <p:txBody>
          <a:bodyPr/>
          <a:lstStyle/>
          <a:p>
            <a:pPr algn="just">
              <a:lnSpc>
                <a:spcPct val="100000"/>
              </a:lnSpc>
            </a:pPr>
            <a:r>
              <a:rPr lang="en-US" altLang="en-US" sz="1800" dirty="0">
                <a:solidFill>
                  <a:srgbClr val="20202C"/>
                </a:solidFill>
              </a:rPr>
              <a:t>Reinsurance is a contract by which an insurance company transfers all or a portion of the risk assumed by it, under a policy, to another company. This is often called as “</a:t>
            </a:r>
            <a:r>
              <a:rPr lang="en-US" altLang="en-US" sz="1800" b="1" i="1" dirty="0">
                <a:solidFill>
                  <a:srgbClr val="20202C"/>
                </a:solidFill>
              </a:rPr>
              <a:t>Insurance for the Insurer</a:t>
            </a:r>
            <a:r>
              <a:rPr lang="en-US" altLang="en-US" sz="1800" dirty="0">
                <a:solidFill>
                  <a:srgbClr val="20202C"/>
                </a:solidFill>
              </a:rPr>
              <a:t>”. </a:t>
            </a:r>
          </a:p>
          <a:p>
            <a:pPr algn="just">
              <a:lnSpc>
                <a:spcPct val="100000"/>
              </a:lnSpc>
              <a:spcAft>
                <a:spcPts val="1200"/>
              </a:spcAft>
            </a:pPr>
            <a:endParaRPr lang="en-US" altLang="en-US" sz="1800" dirty="0">
              <a:solidFill>
                <a:srgbClr val="20202C"/>
              </a:solidFill>
            </a:endParaRPr>
          </a:p>
          <a:p>
            <a:pPr marL="285750" indent="-285750" algn="just">
              <a:lnSpc>
                <a:spcPct val="100000"/>
              </a:lnSpc>
              <a:spcAft>
                <a:spcPts val="1200"/>
              </a:spcAft>
              <a:buFont typeface="Wingdings" panose="05000000000000000000" pitchFamily="2" charset="2"/>
              <a:buChar char="Ø"/>
            </a:pPr>
            <a:r>
              <a:rPr lang="en-US" altLang="en-US" sz="1800" dirty="0">
                <a:solidFill>
                  <a:srgbClr val="20202C"/>
                </a:solidFill>
              </a:rPr>
              <a:t>The company that issued the policy to the insured is called as ‘</a:t>
            </a:r>
            <a:r>
              <a:rPr lang="en-US" altLang="en-US" sz="1800" b="1" dirty="0">
                <a:solidFill>
                  <a:srgbClr val="20202C"/>
                </a:solidFill>
              </a:rPr>
              <a:t>direct-writing</a:t>
            </a:r>
            <a:r>
              <a:rPr lang="en-US" altLang="en-US" sz="1800" dirty="0">
                <a:solidFill>
                  <a:srgbClr val="20202C"/>
                </a:solidFill>
              </a:rPr>
              <a:t>’ or ‘</a:t>
            </a:r>
            <a:r>
              <a:rPr lang="en-US" altLang="en-US" sz="1800" b="1" dirty="0">
                <a:solidFill>
                  <a:srgbClr val="20202C"/>
                </a:solidFill>
              </a:rPr>
              <a:t>ceding</a:t>
            </a:r>
            <a:r>
              <a:rPr lang="en-US" altLang="en-US" sz="1800" dirty="0">
                <a:solidFill>
                  <a:srgbClr val="20202C"/>
                </a:solidFill>
              </a:rPr>
              <a:t> </a:t>
            </a:r>
            <a:r>
              <a:rPr lang="en-US" altLang="en-US" sz="1800" b="1" dirty="0">
                <a:solidFill>
                  <a:srgbClr val="20202C"/>
                </a:solidFill>
              </a:rPr>
              <a:t>company</a:t>
            </a:r>
            <a:r>
              <a:rPr lang="en-US" altLang="en-US" sz="1800" dirty="0">
                <a:solidFill>
                  <a:srgbClr val="20202C"/>
                </a:solidFill>
              </a:rPr>
              <a:t>’ or ‘</a:t>
            </a:r>
            <a:r>
              <a:rPr lang="en-US" altLang="en-US" sz="1800" b="1" dirty="0">
                <a:solidFill>
                  <a:srgbClr val="20202C"/>
                </a:solidFill>
              </a:rPr>
              <a:t>carrier</a:t>
            </a:r>
            <a:r>
              <a:rPr lang="en-US" altLang="en-US" sz="1800" dirty="0">
                <a:solidFill>
                  <a:srgbClr val="20202C"/>
                </a:solidFill>
              </a:rPr>
              <a:t>’. </a:t>
            </a:r>
          </a:p>
          <a:p>
            <a:pPr marL="285750" indent="-285750" algn="just">
              <a:lnSpc>
                <a:spcPct val="100000"/>
              </a:lnSpc>
              <a:spcAft>
                <a:spcPts val="1200"/>
              </a:spcAft>
              <a:buFont typeface="Wingdings" panose="05000000000000000000" pitchFamily="2" charset="2"/>
              <a:buChar char="Ø"/>
            </a:pPr>
            <a:r>
              <a:rPr lang="en-US" altLang="en-US" sz="1800" dirty="0">
                <a:solidFill>
                  <a:srgbClr val="20202C"/>
                </a:solidFill>
              </a:rPr>
              <a:t>The company to which a portion of risk is transferred is called as ‘</a:t>
            </a:r>
            <a:r>
              <a:rPr lang="en-US" altLang="en-US" sz="1800" b="1" dirty="0">
                <a:solidFill>
                  <a:srgbClr val="20202C"/>
                </a:solidFill>
              </a:rPr>
              <a:t>reinsurer</a:t>
            </a:r>
            <a:r>
              <a:rPr lang="en-US" altLang="en-US" sz="1800" dirty="0">
                <a:solidFill>
                  <a:srgbClr val="20202C"/>
                </a:solidFill>
              </a:rPr>
              <a:t>’ or ‘</a:t>
            </a:r>
            <a:r>
              <a:rPr lang="en-US" altLang="en-US" sz="1800" b="1" dirty="0">
                <a:solidFill>
                  <a:srgbClr val="20202C"/>
                </a:solidFill>
              </a:rPr>
              <a:t>assuming</a:t>
            </a:r>
            <a:r>
              <a:rPr lang="en-US" altLang="en-US" sz="1800" dirty="0">
                <a:solidFill>
                  <a:srgbClr val="20202C"/>
                </a:solidFill>
              </a:rPr>
              <a:t>’ company. </a:t>
            </a:r>
          </a:p>
          <a:p>
            <a:pPr marL="285750" indent="-285750" algn="just">
              <a:lnSpc>
                <a:spcPct val="100000"/>
              </a:lnSpc>
              <a:spcAft>
                <a:spcPts val="1200"/>
              </a:spcAft>
              <a:buFont typeface="Wingdings" panose="05000000000000000000" pitchFamily="2" charset="2"/>
              <a:buChar char="Ø"/>
            </a:pPr>
            <a:r>
              <a:rPr lang="en-US" altLang="en-US" sz="1800" dirty="0">
                <a:solidFill>
                  <a:srgbClr val="20202C"/>
                </a:solidFill>
              </a:rPr>
              <a:t>The reinsurer may in turn obtain insurance from another insurer who is known as a ‘</a:t>
            </a:r>
            <a:r>
              <a:rPr lang="en-US" altLang="en-US" sz="1800" b="1" dirty="0" err="1">
                <a:solidFill>
                  <a:srgbClr val="20202C"/>
                </a:solidFill>
              </a:rPr>
              <a:t>retrocessionaire</a:t>
            </a:r>
            <a:r>
              <a:rPr lang="en-US" altLang="en-US" sz="1800" dirty="0">
                <a:solidFill>
                  <a:srgbClr val="20202C"/>
                </a:solidFill>
              </a:rPr>
              <a:t>’. This transaction is known as “</a:t>
            </a:r>
            <a:r>
              <a:rPr lang="en-US" altLang="en-US" sz="1800" b="1" dirty="0">
                <a:solidFill>
                  <a:srgbClr val="20202C"/>
                </a:solidFill>
              </a:rPr>
              <a:t>retrocession</a:t>
            </a:r>
            <a:r>
              <a:rPr lang="en-US" altLang="en-US" sz="1800" dirty="0">
                <a:solidFill>
                  <a:srgbClr val="20202C"/>
                </a:solidFill>
              </a:rPr>
              <a:t>”. </a:t>
            </a:r>
          </a:p>
          <a:p>
            <a:pPr marL="285750" indent="-285750" algn="just">
              <a:lnSpc>
                <a:spcPct val="100000"/>
              </a:lnSpc>
              <a:spcAft>
                <a:spcPts val="1200"/>
              </a:spcAft>
              <a:buFont typeface="Wingdings" panose="05000000000000000000" pitchFamily="2" charset="2"/>
              <a:buChar char="Ø"/>
            </a:pPr>
            <a:r>
              <a:rPr lang="en-US" altLang="en-US" sz="1800" dirty="0">
                <a:solidFill>
                  <a:srgbClr val="20202C"/>
                </a:solidFill>
              </a:rPr>
              <a:t>The maximum amount of insurance that an insurer may retain without jeopardizing its financial stability is called as “</a:t>
            </a:r>
            <a:r>
              <a:rPr lang="en-US" altLang="en-US" sz="1800" b="1" dirty="0">
                <a:solidFill>
                  <a:srgbClr val="20202C"/>
                </a:solidFill>
              </a:rPr>
              <a:t>Retention Limit</a:t>
            </a:r>
            <a:r>
              <a:rPr lang="en-US" altLang="en-US" sz="1800" dirty="0">
                <a:solidFill>
                  <a:srgbClr val="20202C"/>
                </a:solidFill>
              </a:rPr>
              <a:t>”. </a:t>
            </a:r>
            <a:endParaRPr lang="en-US" sz="1800" dirty="0"/>
          </a:p>
          <a:p>
            <a:pPr>
              <a:lnSpc>
                <a:spcPct val="100000"/>
              </a:lnSpc>
            </a:pPr>
            <a:endParaRPr lang="en-US" sz="1800" dirty="0"/>
          </a:p>
        </p:txBody>
      </p:sp>
      <p:sp>
        <p:nvSpPr>
          <p:cNvPr id="4" name="Title 3">
            <a:extLst>
              <a:ext uri="{FF2B5EF4-FFF2-40B4-BE49-F238E27FC236}">
                <a16:creationId xmlns:a16="http://schemas.microsoft.com/office/drawing/2014/main" xmlns="" id="{CD612DBD-C06D-42B8-8447-AA4706C8467C}"/>
              </a:ext>
            </a:extLst>
          </p:cNvPr>
          <p:cNvSpPr>
            <a:spLocks noGrp="1"/>
          </p:cNvSpPr>
          <p:nvPr>
            <p:ph type="title"/>
          </p:nvPr>
        </p:nvSpPr>
        <p:spPr/>
        <p:txBody>
          <a:bodyPr/>
          <a:lstStyle/>
          <a:p>
            <a:r>
              <a:rPr lang="en-US" b="1" dirty="0"/>
              <a:t>Reinsurance</a:t>
            </a:r>
          </a:p>
        </p:txBody>
      </p:sp>
    </p:spTree>
    <p:extLst>
      <p:ext uri="{BB962C8B-B14F-4D97-AF65-F5344CB8AC3E}">
        <p14:creationId xmlns:p14="http://schemas.microsoft.com/office/powerpoint/2010/main" val="2841434939"/>
      </p:ext>
    </p:extLst>
  </p:cSld>
  <p:clrMapOvr>
    <a:masterClrMapping/>
  </p:clrMapOvr>
</p:sld>
</file>

<file path=ppt/theme/theme1.xml><?xml version="1.0" encoding="utf-8"?>
<a:theme xmlns:a="http://schemas.openxmlformats.org/drawingml/2006/main" name="Seize the Possibilities 2017 Template">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template_Seize the Possibilities 2017 [Read-Only]" id="{7BC4A358-EF50-4603-9E02-3ED2713686F2}" vid="{C68C788B-7F59-44D0-A306-D9BB8EB0C492}"/>
    </a:ext>
  </a:extLst>
</a:theme>
</file>

<file path=ppt/theme/theme2.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template_Seize the Possibilities 2017 [Read-Only]" id="{7BC4A358-EF50-4603-9E02-3ED2713686F2}" vid="{DB94DBCC-6AE6-410B-B8C2-590B9C7621C6}"/>
    </a:ext>
  </a:extLst>
</a:theme>
</file>

<file path=ppt/theme/theme3.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defRPr sz="14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owerPoint template_Seize the Possibilities 2017 [Read-Only]" id="{7BC4A358-EF50-4603-9E02-3ED2713686F2}" vid="{50651F88-40F0-4E14-AEB1-821137B6FEF0}"/>
    </a:ext>
  </a:extLst>
</a:theme>
</file>

<file path=ppt/theme/theme4.xml><?xml version="1.0" encoding="utf-8"?>
<a:theme xmlns:a="http://schemas.openxmlformats.org/drawingml/2006/main" name="Content and Image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template_Seize the Possibilities 2017 [Read-Only]" id="{7BC4A358-EF50-4603-9E02-3ED2713686F2}" vid="{A736CDA5-A1BA-4172-BF70-921F74347AE5}"/>
    </a:ext>
  </a:extLst>
</a:theme>
</file>

<file path=ppt/theme/theme5.xml><?xml version="1.0" encoding="utf-8"?>
<a:theme xmlns:a="http://schemas.openxmlformats.org/drawingml/2006/main" name="1_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defRPr sz="14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owerPoint template_Seize the Possibilities 2017 [Read-Only]" id="{7BC4A358-EF50-4603-9E02-3ED2713686F2}" vid="{740E3C24-BA00-402C-9F47-D8213C1CC251}"/>
    </a:ext>
  </a:extLst>
</a:theme>
</file>

<file path=ppt/theme/theme6.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2070</TotalTime>
  <Words>1263</Words>
  <Application>Microsoft Office PowerPoint</Application>
  <PresentationFormat>Widescreen</PresentationFormat>
  <Paragraphs>139</Paragraphs>
  <Slides>14</Slides>
  <Notes>4</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14</vt:i4>
      </vt:variant>
    </vt:vector>
  </HeadingPairs>
  <TitlesOfParts>
    <vt:vector size="24" baseType="lpstr">
      <vt:lpstr>Arial</vt:lpstr>
      <vt:lpstr>Calibri</vt:lpstr>
      <vt:lpstr>Georgia</vt:lpstr>
      <vt:lpstr>Verdana</vt:lpstr>
      <vt:lpstr>Wingdings</vt:lpstr>
      <vt:lpstr>Seize the Possibilities 2017 Template</vt:lpstr>
      <vt:lpstr>Section slides</vt:lpstr>
      <vt:lpstr>Content Layouts</vt:lpstr>
      <vt:lpstr>Content and Image Layouts</vt:lpstr>
      <vt:lpstr>1_Content Layouts</vt:lpstr>
      <vt:lpstr>PowerPoint Presentation</vt:lpstr>
      <vt:lpstr>PowerPoint Presentation</vt:lpstr>
      <vt:lpstr>Risk Management: Types of Risk  </vt:lpstr>
      <vt:lpstr>Risk Management: Principles &amp; Concepts  </vt:lpstr>
      <vt:lpstr>Risk Management Techniques</vt:lpstr>
      <vt:lpstr>Risk Management Techniques – Risk Control</vt:lpstr>
      <vt:lpstr>Risk Management Techniques – Risk Control … continued</vt:lpstr>
      <vt:lpstr>Risk Management Techniques – Risk Financing</vt:lpstr>
      <vt:lpstr>Reinsurance</vt:lpstr>
      <vt:lpstr>Reinsurance … Continued</vt:lpstr>
      <vt:lpstr>Reinsurance … Continued</vt:lpstr>
      <vt:lpstr>Risk Management Life Cycle</vt:lpstr>
      <vt:lpstr>Risk Management Life Cycle … Continued</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Shaw, Aparna</dc:creator>
  <cp:lastModifiedBy>Siddiqui, Mohammad Musaddiq</cp:lastModifiedBy>
  <cp:revision>91</cp:revision>
  <dcterms:created xsi:type="dcterms:W3CDTF">2017-11-21T10:32:39Z</dcterms:created>
  <dcterms:modified xsi:type="dcterms:W3CDTF">2018-03-06T05:27:21Z</dcterms:modified>
</cp:coreProperties>
</file>