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  <p:sldMasterId id="2147483815" r:id="rId5"/>
  </p:sldMasterIdLst>
  <p:notesMasterIdLst>
    <p:notesMasterId r:id="rId13"/>
  </p:notesMasterIdLst>
  <p:handoutMasterIdLst>
    <p:handoutMasterId r:id="rId14"/>
  </p:handoutMasterIdLst>
  <p:sldIdLst>
    <p:sldId id="561" r:id="rId6"/>
    <p:sldId id="593" r:id="rId7"/>
    <p:sldId id="594" r:id="rId8"/>
    <p:sldId id="595" r:id="rId9"/>
    <p:sldId id="596" r:id="rId10"/>
    <p:sldId id="585" r:id="rId11"/>
    <p:sldId id="58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1"/>
          </p14:sldIdLst>
        </p14:section>
        <p14:section name="Content slides" id="{ABC50696-70A4-42A3-89B6-EF4213F9F71D}">
          <p14:sldIdLst>
            <p14:sldId id="593"/>
            <p14:sldId id="594"/>
            <p14:sldId id="595"/>
            <p14:sldId id="596"/>
            <p14:sldId id="585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0070AD"/>
    <a:srgbClr val="80B8D6"/>
    <a:srgbClr val="FF7E83"/>
    <a:srgbClr val="C7FF17"/>
    <a:srgbClr val="2B0A3D"/>
    <a:srgbClr val="E6E7E7"/>
    <a:srgbClr val="12ABDB"/>
    <a:srgbClr val="300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6" autoAdjust="0"/>
    <p:restoredTop sz="95501" autoAdjust="0"/>
  </p:normalViewPr>
  <p:slideViewPr>
    <p:cSldViewPr>
      <p:cViewPr varScale="1">
        <p:scale>
          <a:sx n="74" d="100"/>
          <a:sy n="74" d="100"/>
        </p:scale>
        <p:origin x="9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635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8D2BF-84B4-4DAE-897C-BB694E1471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95957DB-6FFD-4152-959E-8AD75670A702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A legal right of recovery can be based on</a:t>
          </a:r>
        </a:p>
      </dgm:t>
    </dgm:pt>
    <dgm:pt modelId="{1E3F53D3-740F-4F38-9F21-C22FA71A2C49}" type="parTrans" cxnId="{B90B1765-5872-4FB4-A617-8860C940DFFD}">
      <dgm:prSet/>
      <dgm:spPr/>
      <dgm:t>
        <a:bodyPr/>
        <a:lstStyle/>
        <a:p>
          <a:endParaRPr lang="en-US"/>
        </a:p>
      </dgm:t>
    </dgm:pt>
    <dgm:pt modelId="{F9C1A2BA-5FB0-4A95-A56A-3C8321028735}" type="sibTrans" cxnId="{B90B1765-5872-4FB4-A617-8860C940DFFD}">
      <dgm:prSet/>
      <dgm:spPr/>
      <dgm:t>
        <a:bodyPr/>
        <a:lstStyle/>
        <a:p>
          <a:endParaRPr lang="en-US"/>
        </a:p>
      </dgm:t>
    </dgm:pt>
    <dgm:pt modelId="{BDEB0CF7-2D25-492B-82EC-3777466A469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TORTS</a:t>
          </a:r>
        </a:p>
      </dgm:t>
    </dgm:pt>
    <dgm:pt modelId="{EF03FC4E-72DF-4147-8F86-607E06400615}" type="parTrans" cxnId="{F765A8E2-AF34-42FD-9072-2F68830922C7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B1786C4-3E3B-4FE2-B08A-3B5A935CFBF1}" type="sibTrans" cxnId="{F765A8E2-AF34-42FD-9072-2F68830922C7}">
      <dgm:prSet/>
      <dgm:spPr/>
      <dgm:t>
        <a:bodyPr/>
        <a:lstStyle/>
        <a:p>
          <a:endParaRPr lang="en-US"/>
        </a:p>
      </dgm:t>
    </dgm:pt>
    <dgm:pt modelId="{21847611-4589-4B8C-B5E9-DADB4B6F29D1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Negligence</a:t>
          </a:r>
        </a:p>
      </dgm:t>
    </dgm:pt>
    <dgm:pt modelId="{FFE223E5-F3C0-4BD6-B2CE-7DF6AA92FB37}" type="parTrans" cxnId="{FCD445FE-1FDF-4DDC-9305-926AEACFFD14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AA1FCCC-C247-4332-B51D-469106ECF2B4}" type="sibTrans" cxnId="{FCD445FE-1FDF-4DDC-9305-926AEACFFD14}">
      <dgm:prSet/>
      <dgm:spPr/>
      <dgm:t>
        <a:bodyPr/>
        <a:lstStyle/>
        <a:p>
          <a:endParaRPr lang="en-US"/>
        </a:p>
      </dgm:t>
    </dgm:pt>
    <dgm:pt modelId="{B23E92AD-E684-469B-8BA8-E455190D1817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Intentional Torts</a:t>
          </a:r>
        </a:p>
      </dgm:t>
    </dgm:pt>
    <dgm:pt modelId="{84B1813F-386F-42B8-8723-7401DA85346B}" type="parTrans" cxnId="{2B05D345-80A4-46CC-892A-34DCB869850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9A52BFDB-4E89-4D36-8267-BE1EA2D2497B}" type="sibTrans" cxnId="{2B05D345-80A4-46CC-892A-34DCB869850D}">
      <dgm:prSet/>
      <dgm:spPr/>
      <dgm:t>
        <a:bodyPr/>
        <a:lstStyle/>
        <a:p>
          <a:endParaRPr lang="en-US"/>
        </a:p>
      </dgm:t>
    </dgm:pt>
    <dgm:pt modelId="{E6153D9A-BF94-4BD9-9A32-5E8D47F6DFD9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CONTRACTS</a:t>
          </a:r>
        </a:p>
      </dgm:t>
    </dgm:pt>
    <dgm:pt modelId="{995780D5-9F35-4AD0-9014-08B4965F9286}" type="parTrans" cxnId="{F65DE3BB-5FA7-4B51-9CA8-79079D53D93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B92D509-E70C-4CAC-857C-C64DBF181F1A}" type="sibTrans" cxnId="{F65DE3BB-5FA7-4B51-9CA8-79079D53D93A}">
      <dgm:prSet/>
      <dgm:spPr/>
      <dgm:t>
        <a:bodyPr/>
        <a:lstStyle/>
        <a:p>
          <a:endParaRPr lang="en-US"/>
        </a:p>
      </dgm:t>
    </dgm:pt>
    <dgm:pt modelId="{25875086-5CD2-49F3-9493-E5479327CEB8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No-Fault Auto Laws</a:t>
          </a:r>
        </a:p>
      </dgm:t>
    </dgm:pt>
    <dgm:pt modelId="{A7BEE3BE-C080-4D2C-82D5-4627620CCBDE}" type="parTrans" cxnId="{46E7A482-6158-4C93-873A-3A3C8FEC9BA4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+mj-lt"/>
          </a:endParaRPr>
        </a:p>
      </dgm:t>
    </dgm:pt>
    <dgm:pt modelId="{EE20F148-FAAC-48D8-8ECE-2A08C764EA97}" type="sibTrans" cxnId="{46E7A482-6158-4C93-873A-3A3C8FEC9BA4}">
      <dgm:prSet/>
      <dgm:spPr/>
      <dgm:t>
        <a:bodyPr/>
        <a:lstStyle/>
        <a:p>
          <a:endParaRPr lang="en-US"/>
        </a:p>
      </dgm:t>
    </dgm:pt>
    <dgm:pt modelId="{9E269409-7029-46D2-B354-9E1D1D379596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STATUTES</a:t>
          </a:r>
        </a:p>
      </dgm:t>
    </dgm:pt>
    <dgm:pt modelId="{3810AF2F-24B4-4633-8985-091356DFD1EA}" type="parTrans" cxnId="{04F1E96C-715B-416F-9EF0-287927C328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C7AA8E-7167-4140-8477-361BBD413263}" type="sibTrans" cxnId="{04F1E96C-715B-416F-9EF0-287927C328D7}">
      <dgm:prSet/>
      <dgm:spPr/>
      <dgm:t>
        <a:bodyPr/>
        <a:lstStyle/>
        <a:p>
          <a:endParaRPr lang="en-US"/>
        </a:p>
      </dgm:t>
    </dgm:pt>
    <dgm:pt modelId="{9EC872DF-19A2-4741-B453-ED8EAE98B834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Strict Liability</a:t>
          </a:r>
        </a:p>
      </dgm:t>
    </dgm:pt>
    <dgm:pt modelId="{BAA53806-EA33-4D62-8B45-2D8CE8400899}" type="parTrans" cxnId="{BCB3E37E-B0F8-43BB-95F9-6224FE0A282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233D16-ECA2-405F-AEEA-2DF9343A50B3}" type="sibTrans" cxnId="{BCB3E37E-B0F8-43BB-95F9-6224FE0A282A}">
      <dgm:prSet/>
      <dgm:spPr/>
      <dgm:t>
        <a:bodyPr/>
        <a:lstStyle/>
        <a:p>
          <a:endParaRPr lang="en-US"/>
        </a:p>
      </dgm:t>
    </dgm:pt>
    <dgm:pt modelId="{38B91FC6-CC4F-4E47-8CF8-3A9280A5F3FD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Worker Compensations Laws</a:t>
          </a:r>
        </a:p>
      </dgm:t>
    </dgm:pt>
    <dgm:pt modelId="{4A9AD807-9132-404B-B5CB-2F1F9EF70CE6}" type="parTrans" cxnId="{4F657630-A3D8-40F8-96D8-AB80F613EF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560074-4CFE-4F4B-BBEA-2931CCFEEE4D}" type="sibTrans" cxnId="{4F657630-A3D8-40F8-96D8-AB80F613EF7E}">
      <dgm:prSet/>
      <dgm:spPr/>
      <dgm:t>
        <a:bodyPr/>
        <a:lstStyle/>
        <a:p>
          <a:endParaRPr lang="en-US"/>
        </a:p>
      </dgm:t>
    </dgm:pt>
    <dgm:pt modelId="{ECCBA73B-E09C-46BF-B88B-90BE67EF354D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Liability Assumed Under Contract</a:t>
          </a:r>
        </a:p>
      </dgm:t>
    </dgm:pt>
    <dgm:pt modelId="{3ADB2E39-F472-41C3-8C91-CA22EE377290}" type="parTrans" cxnId="{F494A676-7E49-4F36-82F2-7FD5F7A137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6C773D-B44F-4764-9D2A-7D53083883E7}" type="sibTrans" cxnId="{F494A676-7E49-4F36-82F2-7FD5F7A13765}">
      <dgm:prSet/>
      <dgm:spPr/>
      <dgm:t>
        <a:bodyPr/>
        <a:lstStyle/>
        <a:p>
          <a:endParaRPr lang="en-US"/>
        </a:p>
      </dgm:t>
    </dgm:pt>
    <dgm:pt modelId="{E341F197-7F13-45FE-9556-4265EB98D6C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</a:rPr>
            <a:t>Breach of Warranty</a:t>
          </a:r>
        </a:p>
      </dgm:t>
    </dgm:pt>
    <dgm:pt modelId="{ACF6C9BC-7A91-4E3C-86F6-EC59A0867766}" type="sibTrans" cxnId="{14D5658A-3294-4424-9469-248CCFF011B9}">
      <dgm:prSet/>
      <dgm:spPr/>
      <dgm:t>
        <a:bodyPr/>
        <a:lstStyle/>
        <a:p>
          <a:endParaRPr lang="en-US"/>
        </a:p>
      </dgm:t>
    </dgm:pt>
    <dgm:pt modelId="{E619FFDA-DC6F-4738-A126-04B4D4B2C9A9}" type="parTrans" cxnId="{14D5658A-3294-4424-9469-248CCFF011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EDA142-B4CC-494F-9BDA-DCEC066FD10C}" type="pres">
      <dgm:prSet presAssocID="{1088D2BF-84B4-4DAE-897C-BB694E1471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BB8FD9-021D-4EC6-BBB9-C75DB6318D11}" type="pres">
      <dgm:prSet presAssocID="{395957DB-6FFD-4152-959E-8AD75670A702}" presName="hierRoot1" presStyleCnt="0"/>
      <dgm:spPr/>
    </dgm:pt>
    <dgm:pt modelId="{43D82CE0-BD98-44F5-A74F-1A163E4759CE}" type="pres">
      <dgm:prSet presAssocID="{395957DB-6FFD-4152-959E-8AD75670A702}" presName="composite" presStyleCnt="0"/>
      <dgm:spPr/>
    </dgm:pt>
    <dgm:pt modelId="{A113B2A0-AEBC-4F43-A319-EDD9C623CE56}" type="pres">
      <dgm:prSet presAssocID="{395957DB-6FFD-4152-959E-8AD75670A702}" presName="background" presStyleLbl="node0" presStyleIdx="0" presStyleCnt="1"/>
      <dgm:spPr/>
    </dgm:pt>
    <dgm:pt modelId="{05BA0A28-15A0-4923-984A-E1CC2DCF5707}" type="pres">
      <dgm:prSet presAssocID="{395957DB-6FFD-4152-959E-8AD75670A702}" presName="text" presStyleLbl="fgAcc0" presStyleIdx="0" presStyleCnt="1" custFlipVert="0" custScaleX="452135" custScaleY="113531" custLinFactNeighborX="-46908" custLinFactNeighborY="-6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3A1B3A-4756-4DA4-951A-401BFDE70DAF}" type="pres">
      <dgm:prSet presAssocID="{395957DB-6FFD-4152-959E-8AD75670A702}" presName="hierChild2" presStyleCnt="0"/>
      <dgm:spPr/>
    </dgm:pt>
    <dgm:pt modelId="{7212E1F5-5920-4213-BC5D-D78C39B7CDBE}" type="pres">
      <dgm:prSet presAssocID="{EF03FC4E-72DF-4147-8F86-607E0640061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15D587FC-A263-4C58-9D6C-F714345C4A91}" type="pres">
      <dgm:prSet presAssocID="{BDEB0CF7-2D25-492B-82EC-3777466A469C}" presName="hierRoot2" presStyleCnt="0"/>
      <dgm:spPr/>
    </dgm:pt>
    <dgm:pt modelId="{EDF404F1-90A0-4720-931F-3ADD4CF6BF37}" type="pres">
      <dgm:prSet presAssocID="{BDEB0CF7-2D25-492B-82EC-3777466A469C}" presName="composite2" presStyleCnt="0"/>
      <dgm:spPr/>
    </dgm:pt>
    <dgm:pt modelId="{B40E3B88-3232-4F71-8C33-A9D613C3C84F}" type="pres">
      <dgm:prSet presAssocID="{BDEB0CF7-2D25-492B-82EC-3777466A469C}" presName="background2" presStyleLbl="node2" presStyleIdx="0" presStyleCnt="3"/>
      <dgm:spPr/>
    </dgm:pt>
    <dgm:pt modelId="{C361DDC4-F93C-49A0-9C53-A8880A4B285F}" type="pres">
      <dgm:prSet presAssocID="{BDEB0CF7-2D25-492B-82EC-3777466A469C}" presName="text2" presStyleLbl="fgAcc2" presStyleIdx="0" presStyleCnt="3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741FE1-C6CB-4BE8-815B-2B6DF214C068}" type="pres">
      <dgm:prSet presAssocID="{BDEB0CF7-2D25-492B-82EC-3777466A469C}" presName="hierChild3" presStyleCnt="0"/>
      <dgm:spPr/>
    </dgm:pt>
    <dgm:pt modelId="{16F1D734-C389-44AA-927A-55BA353679B2}" type="pres">
      <dgm:prSet presAssocID="{FFE223E5-F3C0-4BD6-B2CE-7DF6AA92FB37}" presName="Name17" presStyleLbl="parChTrans1D3" presStyleIdx="0" presStyleCnt="7"/>
      <dgm:spPr/>
      <dgm:t>
        <a:bodyPr/>
        <a:lstStyle/>
        <a:p>
          <a:endParaRPr lang="en-US"/>
        </a:p>
      </dgm:t>
    </dgm:pt>
    <dgm:pt modelId="{5D143C0F-B923-4E1C-94B4-A1A2EF9FF7F1}" type="pres">
      <dgm:prSet presAssocID="{21847611-4589-4B8C-B5E9-DADB4B6F29D1}" presName="hierRoot3" presStyleCnt="0"/>
      <dgm:spPr/>
    </dgm:pt>
    <dgm:pt modelId="{DE4DD23F-62B2-4BBC-9774-3B1ED5726DB1}" type="pres">
      <dgm:prSet presAssocID="{21847611-4589-4B8C-B5E9-DADB4B6F29D1}" presName="composite3" presStyleCnt="0"/>
      <dgm:spPr/>
    </dgm:pt>
    <dgm:pt modelId="{73DA6B99-F34B-4FD9-A043-8BF94A256BED}" type="pres">
      <dgm:prSet presAssocID="{21847611-4589-4B8C-B5E9-DADB4B6F29D1}" presName="background3" presStyleLbl="node3" presStyleIdx="0" presStyleCnt="7"/>
      <dgm:spPr/>
    </dgm:pt>
    <dgm:pt modelId="{ACF85DD9-310C-4D5A-B478-00F95BF126F2}" type="pres">
      <dgm:prSet presAssocID="{21847611-4589-4B8C-B5E9-DADB4B6F29D1}" presName="text3" presStyleLbl="fgAcc3" presStyleIdx="0" presStyleCnt="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87691-8FB5-4D8F-B93F-3C08774D9438}" type="pres">
      <dgm:prSet presAssocID="{21847611-4589-4B8C-B5E9-DADB4B6F29D1}" presName="hierChild4" presStyleCnt="0"/>
      <dgm:spPr/>
    </dgm:pt>
    <dgm:pt modelId="{8C7EB302-78F1-4A4D-AB4B-8C9D8EA33740}" type="pres">
      <dgm:prSet presAssocID="{84B1813F-386F-42B8-8723-7401DA85346B}" presName="Name17" presStyleLbl="parChTrans1D3" presStyleIdx="1" presStyleCnt="7"/>
      <dgm:spPr/>
      <dgm:t>
        <a:bodyPr/>
        <a:lstStyle/>
        <a:p>
          <a:endParaRPr lang="en-US"/>
        </a:p>
      </dgm:t>
    </dgm:pt>
    <dgm:pt modelId="{4227BAC2-FC78-47B5-9FA0-4B1F9A3B342C}" type="pres">
      <dgm:prSet presAssocID="{B23E92AD-E684-469B-8BA8-E455190D1817}" presName="hierRoot3" presStyleCnt="0"/>
      <dgm:spPr/>
    </dgm:pt>
    <dgm:pt modelId="{0320FC4F-ECC1-476B-B3B6-B23384D13CEB}" type="pres">
      <dgm:prSet presAssocID="{B23E92AD-E684-469B-8BA8-E455190D1817}" presName="composite3" presStyleCnt="0"/>
      <dgm:spPr/>
    </dgm:pt>
    <dgm:pt modelId="{48E816D1-E05B-4658-9BE8-862BF457E655}" type="pres">
      <dgm:prSet presAssocID="{B23E92AD-E684-469B-8BA8-E455190D1817}" presName="background3" presStyleLbl="node3" presStyleIdx="1" presStyleCnt="7"/>
      <dgm:spPr/>
    </dgm:pt>
    <dgm:pt modelId="{BFC3D471-B2EC-4679-8D97-C6AD731A6048}" type="pres">
      <dgm:prSet presAssocID="{B23E92AD-E684-469B-8BA8-E455190D1817}" presName="text3" presStyleLbl="fgAcc3" presStyleIdx="1" presStyleCnt="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9ED37-D0D8-4B69-8BDC-06C53B2B3D97}" type="pres">
      <dgm:prSet presAssocID="{B23E92AD-E684-469B-8BA8-E455190D1817}" presName="hierChild4" presStyleCnt="0"/>
      <dgm:spPr/>
    </dgm:pt>
    <dgm:pt modelId="{97C31F13-9BB6-4849-B691-0A6C50F66270}" type="pres">
      <dgm:prSet presAssocID="{BAA53806-EA33-4D62-8B45-2D8CE8400899}" presName="Name17" presStyleLbl="parChTrans1D3" presStyleIdx="2" presStyleCnt="7"/>
      <dgm:spPr/>
      <dgm:t>
        <a:bodyPr/>
        <a:lstStyle/>
        <a:p>
          <a:endParaRPr lang="en-US"/>
        </a:p>
      </dgm:t>
    </dgm:pt>
    <dgm:pt modelId="{DA9774FA-4D26-4174-9D6B-752B119984D4}" type="pres">
      <dgm:prSet presAssocID="{9EC872DF-19A2-4741-B453-ED8EAE98B834}" presName="hierRoot3" presStyleCnt="0"/>
      <dgm:spPr/>
    </dgm:pt>
    <dgm:pt modelId="{752C076D-578A-4AE0-9394-87A13C683C11}" type="pres">
      <dgm:prSet presAssocID="{9EC872DF-19A2-4741-B453-ED8EAE98B834}" presName="composite3" presStyleCnt="0"/>
      <dgm:spPr/>
    </dgm:pt>
    <dgm:pt modelId="{F32B214F-759F-4B16-81B4-7EA682D8C7C0}" type="pres">
      <dgm:prSet presAssocID="{9EC872DF-19A2-4741-B453-ED8EAE98B834}" presName="background3" presStyleLbl="node3" presStyleIdx="2" presStyleCnt="7"/>
      <dgm:spPr/>
    </dgm:pt>
    <dgm:pt modelId="{B21CC67D-C159-4173-A421-25187C262E66}" type="pres">
      <dgm:prSet presAssocID="{9EC872DF-19A2-4741-B453-ED8EAE98B834}" presName="text3" presStyleLbl="fgAcc3" presStyleIdx="2" presStyleCnt="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7E93D-1EED-429A-8C06-005BE395D883}" type="pres">
      <dgm:prSet presAssocID="{9EC872DF-19A2-4741-B453-ED8EAE98B834}" presName="hierChild4" presStyleCnt="0"/>
      <dgm:spPr/>
    </dgm:pt>
    <dgm:pt modelId="{35B6F563-79EE-4263-BB3C-BDAD86E9050F}" type="pres">
      <dgm:prSet presAssocID="{995780D5-9F35-4AD0-9014-08B4965F928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8F2C168-86F8-4A0B-8828-25BD4B64CA87}" type="pres">
      <dgm:prSet presAssocID="{E6153D9A-BF94-4BD9-9A32-5E8D47F6DFD9}" presName="hierRoot2" presStyleCnt="0"/>
      <dgm:spPr/>
    </dgm:pt>
    <dgm:pt modelId="{0F911054-5571-4666-8BCA-57006B9FF2B6}" type="pres">
      <dgm:prSet presAssocID="{E6153D9A-BF94-4BD9-9A32-5E8D47F6DFD9}" presName="composite2" presStyleCnt="0"/>
      <dgm:spPr/>
    </dgm:pt>
    <dgm:pt modelId="{2DB0CA93-6B0E-4D3C-B929-5F9EABB627C1}" type="pres">
      <dgm:prSet presAssocID="{E6153D9A-BF94-4BD9-9A32-5E8D47F6DFD9}" presName="background2" presStyleLbl="node2" presStyleIdx="1" presStyleCnt="3"/>
      <dgm:spPr/>
    </dgm:pt>
    <dgm:pt modelId="{66789F69-E988-4675-A186-E018628AF9C8}" type="pres">
      <dgm:prSet presAssocID="{E6153D9A-BF94-4BD9-9A32-5E8D47F6DFD9}" presName="text2" presStyleLbl="fgAcc2" presStyleIdx="1" presStyleCnt="3" custScaleX="136266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B6220-80F6-40CC-A8BF-786D69704452}" type="pres">
      <dgm:prSet presAssocID="{E6153D9A-BF94-4BD9-9A32-5E8D47F6DFD9}" presName="hierChild3" presStyleCnt="0"/>
      <dgm:spPr/>
    </dgm:pt>
    <dgm:pt modelId="{2B6A9F88-849B-4DC0-8D5C-FDFC2E641979}" type="pres">
      <dgm:prSet presAssocID="{3ADB2E39-F472-41C3-8C91-CA22EE377290}" presName="Name17" presStyleLbl="parChTrans1D3" presStyleIdx="3" presStyleCnt="7"/>
      <dgm:spPr/>
      <dgm:t>
        <a:bodyPr/>
        <a:lstStyle/>
        <a:p>
          <a:endParaRPr lang="en-US"/>
        </a:p>
      </dgm:t>
    </dgm:pt>
    <dgm:pt modelId="{70C5DB90-48C2-475B-8472-76970E80F3FD}" type="pres">
      <dgm:prSet presAssocID="{ECCBA73B-E09C-46BF-B88B-90BE67EF354D}" presName="hierRoot3" presStyleCnt="0"/>
      <dgm:spPr/>
    </dgm:pt>
    <dgm:pt modelId="{700CA657-A94F-45BD-94DD-611C4CFF1998}" type="pres">
      <dgm:prSet presAssocID="{ECCBA73B-E09C-46BF-B88B-90BE67EF354D}" presName="composite3" presStyleCnt="0"/>
      <dgm:spPr/>
    </dgm:pt>
    <dgm:pt modelId="{246979EB-1FAE-4903-A8F6-481AE2BD6CF8}" type="pres">
      <dgm:prSet presAssocID="{ECCBA73B-E09C-46BF-B88B-90BE67EF354D}" presName="background3" presStyleLbl="node3" presStyleIdx="3" presStyleCnt="7"/>
      <dgm:spPr/>
    </dgm:pt>
    <dgm:pt modelId="{BE0335C6-4F1E-4B85-8549-26634C21A218}" type="pres">
      <dgm:prSet presAssocID="{ECCBA73B-E09C-46BF-B88B-90BE67EF354D}" presName="text3" presStyleLbl="fgAcc3" presStyleIdx="3" presStyleCnt="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EA2AC-BC8B-46A1-8A1A-80C44AD7205A}" type="pres">
      <dgm:prSet presAssocID="{ECCBA73B-E09C-46BF-B88B-90BE67EF354D}" presName="hierChild4" presStyleCnt="0"/>
      <dgm:spPr/>
    </dgm:pt>
    <dgm:pt modelId="{EC611BEE-9CF8-43D9-94F8-23B051BA162B}" type="pres">
      <dgm:prSet presAssocID="{E619FFDA-DC6F-4738-A126-04B4D4B2C9A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6C8CB7F0-84EC-4803-91AB-9A17AEB6AC62}" type="pres">
      <dgm:prSet presAssocID="{E341F197-7F13-45FE-9556-4265EB98D6CC}" presName="hierRoot3" presStyleCnt="0"/>
      <dgm:spPr/>
    </dgm:pt>
    <dgm:pt modelId="{AB239F7E-3735-441B-BF09-CEF07C7EBBA9}" type="pres">
      <dgm:prSet presAssocID="{E341F197-7F13-45FE-9556-4265EB98D6CC}" presName="composite3" presStyleCnt="0"/>
      <dgm:spPr/>
    </dgm:pt>
    <dgm:pt modelId="{198856EE-D287-4AAA-BBE7-A017FC348AE9}" type="pres">
      <dgm:prSet presAssocID="{E341F197-7F13-45FE-9556-4265EB98D6CC}" presName="background3" presStyleLbl="node3" presStyleIdx="4" presStyleCnt="7"/>
      <dgm:spPr/>
    </dgm:pt>
    <dgm:pt modelId="{CF0CA809-D367-464A-A008-7F33DC5650C8}" type="pres">
      <dgm:prSet presAssocID="{E341F197-7F13-45FE-9556-4265EB98D6CC}" presName="text3" presStyleLbl="fgAcc3" presStyleIdx="4" presStyleCnt="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2B2334-4138-4204-924A-38E1A9003F21}" type="pres">
      <dgm:prSet presAssocID="{E341F197-7F13-45FE-9556-4265EB98D6CC}" presName="hierChild4" presStyleCnt="0"/>
      <dgm:spPr/>
    </dgm:pt>
    <dgm:pt modelId="{D228D95F-61C7-48AA-9797-E56705EC2B2F}" type="pres">
      <dgm:prSet presAssocID="{3810AF2F-24B4-4633-8985-091356DFD1E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45F179C-98C1-4AC3-893D-CB9763D93562}" type="pres">
      <dgm:prSet presAssocID="{9E269409-7029-46D2-B354-9E1D1D379596}" presName="hierRoot2" presStyleCnt="0"/>
      <dgm:spPr/>
    </dgm:pt>
    <dgm:pt modelId="{5EBE1288-2041-433F-9A55-8BE2127D059C}" type="pres">
      <dgm:prSet presAssocID="{9E269409-7029-46D2-B354-9E1D1D379596}" presName="composite2" presStyleCnt="0"/>
      <dgm:spPr/>
    </dgm:pt>
    <dgm:pt modelId="{9D9DC113-4FC5-40F7-A857-EABAE520041D}" type="pres">
      <dgm:prSet presAssocID="{9E269409-7029-46D2-B354-9E1D1D379596}" presName="background2" presStyleLbl="node2" presStyleIdx="2" presStyleCnt="3"/>
      <dgm:spPr/>
    </dgm:pt>
    <dgm:pt modelId="{872227C3-C37B-420F-A76D-3DBB96C1DEE2}" type="pres">
      <dgm:prSet presAssocID="{9E269409-7029-46D2-B354-9E1D1D379596}" presName="text2" presStyleLbl="fgAcc2" presStyleIdx="2" presStyleCnt="3" custScaleX="13141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BED868-7B1A-4410-8AC8-1DC8504DD8EA}" type="pres">
      <dgm:prSet presAssocID="{9E269409-7029-46D2-B354-9E1D1D379596}" presName="hierChild3" presStyleCnt="0"/>
      <dgm:spPr/>
    </dgm:pt>
    <dgm:pt modelId="{18ABE892-7829-4B91-98DE-96DFA6FB91C0}" type="pres">
      <dgm:prSet presAssocID="{A7BEE3BE-C080-4D2C-82D5-4627620CCBDE}" presName="Name17" presStyleLbl="parChTrans1D3" presStyleIdx="5" presStyleCnt="7"/>
      <dgm:spPr/>
      <dgm:t>
        <a:bodyPr/>
        <a:lstStyle/>
        <a:p>
          <a:endParaRPr lang="en-US"/>
        </a:p>
      </dgm:t>
    </dgm:pt>
    <dgm:pt modelId="{40FFAB82-59F7-4487-BD85-5CB82CE3F347}" type="pres">
      <dgm:prSet presAssocID="{25875086-5CD2-49F3-9493-E5479327CEB8}" presName="hierRoot3" presStyleCnt="0"/>
      <dgm:spPr/>
    </dgm:pt>
    <dgm:pt modelId="{EE96DC89-47AC-4307-A004-C29E50523C77}" type="pres">
      <dgm:prSet presAssocID="{25875086-5CD2-49F3-9493-E5479327CEB8}" presName="composite3" presStyleCnt="0"/>
      <dgm:spPr/>
    </dgm:pt>
    <dgm:pt modelId="{A349CD53-E277-4E19-94D8-537422C2B4CF}" type="pres">
      <dgm:prSet presAssocID="{25875086-5CD2-49F3-9493-E5479327CEB8}" presName="background3" presStyleLbl="node3" presStyleIdx="5" presStyleCnt="7"/>
      <dgm:spPr/>
    </dgm:pt>
    <dgm:pt modelId="{A337EA49-CC4E-4FE0-B0FA-96EC59C578EB}" type="pres">
      <dgm:prSet presAssocID="{25875086-5CD2-49F3-9493-E5479327CEB8}" presName="text3" presStyleLbl="fgAcc3" presStyleIdx="5" presStyleCnt="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8F3BC-0284-4FD9-B46A-8BA34AB29828}" type="pres">
      <dgm:prSet presAssocID="{25875086-5CD2-49F3-9493-E5479327CEB8}" presName="hierChild4" presStyleCnt="0"/>
      <dgm:spPr/>
    </dgm:pt>
    <dgm:pt modelId="{E153C7AC-CE71-4ED3-B0A6-E2E2220633CB}" type="pres">
      <dgm:prSet presAssocID="{4A9AD807-9132-404B-B5CB-2F1F9EF70CE6}" presName="Name17" presStyleLbl="parChTrans1D3" presStyleIdx="6" presStyleCnt="7"/>
      <dgm:spPr/>
      <dgm:t>
        <a:bodyPr/>
        <a:lstStyle/>
        <a:p>
          <a:endParaRPr lang="en-US"/>
        </a:p>
      </dgm:t>
    </dgm:pt>
    <dgm:pt modelId="{99CFE3C1-3B89-46B7-9CE4-F9ED6F97F71B}" type="pres">
      <dgm:prSet presAssocID="{38B91FC6-CC4F-4E47-8CF8-3A9280A5F3FD}" presName="hierRoot3" presStyleCnt="0"/>
      <dgm:spPr/>
    </dgm:pt>
    <dgm:pt modelId="{DB2F0B0A-C09C-4193-8944-A47E06043462}" type="pres">
      <dgm:prSet presAssocID="{38B91FC6-CC4F-4E47-8CF8-3A9280A5F3FD}" presName="composite3" presStyleCnt="0"/>
      <dgm:spPr/>
    </dgm:pt>
    <dgm:pt modelId="{88CD2FCD-DCA6-4481-A300-13CEED4CC11C}" type="pres">
      <dgm:prSet presAssocID="{38B91FC6-CC4F-4E47-8CF8-3A9280A5F3FD}" presName="background3" presStyleLbl="node3" presStyleIdx="6" presStyleCnt="7"/>
      <dgm:spPr/>
    </dgm:pt>
    <dgm:pt modelId="{DC7CE335-DAEC-4922-ADC9-9021A5F8AFA3}" type="pres">
      <dgm:prSet presAssocID="{38B91FC6-CC4F-4E47-8CF8-3A9280A5F3FD}" presName="text3" presStyleLbl="fgAcc3" presStyleIdx="6" presStyleCnt="7" custLinFactY="34367" custLinFactNeighborX="-5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987575-9DEA-44DB-9DFA-FE22ADE4564B}" type="pres">
      <dgm:prSet presAssocID="{38B91FC6-CC4F-4E47-8CF8-3A9280A5F3FD}" presName="hierChild4" presStyleCnt="0"/>
      <dgm:spPr/>
    </dgm:pt>
  </dgm:ptLst>
  <dgm:cxnLst>
    <dgm:cxn modelId="{3D23C31F-13AE-4B4B-BAD2-970D8ED79781}" type="presOf" srcId="{25875086-5CD2-49F3-9493-E5479327CEB8}" destId="{A337EA49-CC4E-4FE0-B0FA-96EC59C578EB}" srcOrd="0" destOrd="0" presId="urn:microsoft.com/office/officeart/2005/8/layout/hierarchy1"/>
    <dgm:cxn modelId="{04F1E96C-715B-416F-9EF0-287927C328D7}" srcId="{395957DB-6FFD-4152-959E-8AD75670A702}" destId="{9E269409-7029-46D2-B354-9E1D1D379596}" srcOrd="2" destOrd="0" parTransId="{3810AF2F-24B4-4633-8985-091356DFD1EA}" sibTransId="{DBC7AA8E-7167-4140-8477-361BBD413263}"/>
    <dgm:cxn modelId="{742A3944-2CB0-4016-8FCB-26F731DD9328}" type="presOf" srcId="{FFE223E5-F3C0-4BD6-B2CE-7DF6AA92FB37}" destId="{16F1D734-C389-44AA-927A-55BA353679B2}" srcOrd="0" destOrd="0" presId="urn:microsoft.com/office/officeart/2005/8/layout/hierarchy1"/>
    <dgm:cxn modelId="{9354D5B5-9948-4DEC-915F-9FB1F5FF30B9}" type="presOf" srcId="{E619FFDA-DC6F-4738-A126-04B4D4B2C9A9}" destId="{EC611BEE-9CF8-43D9-94F8-23B051BA162B}" srcOrd="0" destOrd="0" presId="urn:microsoft.com/office/officeart/2005/8/layout/hierarchy1"/>
    <dgm:cxn modelId="{9C194FC0-17B0-41AF-AB70-871AE7D025B7}" type="presOf" srcId="{9EC872DF-19A2-4741-B453-ED8EAE98B834}" destId="{B21CC67D-C159-4173-A421-25187C262E66}" srcOrd="0" destOrd="0" presId="urn:microsoft.com/office/officeart/2005/8/layout/hierarchy1"/>
    <dgm:cxn modelId="{B90B1765-5872-4FB4-A617-8860C940DFFD}" srcId="{1088D2BF-84B4-4DAE-897C-BB694E147164}" destId="{395957DB-6FFD-4152-959E-8AD75670A702}" srcOrd="0" destOrd="0" parTransId="{1E3F53D3-740F-4F38-9F21-C22FA71A2C49}" sibTransId="{F9C1A2BA-5FB0-4A95-A56A-3C8321028735}"/>
    <dgm:cxn modelId="{E3F98553-965A-4929-8ACA-9D42DACE69C2}" type="presOf" srcId="{BDEB0CF7-2D25-492B-82EC-3777466A469C}" destId="{C361DDC4-F93C-49A0-9C53-A8880A4B285F}" srcOrd="0" destOrd="0" presId="urn:microsoft.com/office/officeart/2005/8/layout/hierarchy1"/>
    <dgm:cxn modelId="{46E7A482-6158-4C93-873A-3A3C8FEC9BA4}" srcId="{9E269409-7029-46D2-B354-9E1D1D379596}" destId="{25875086-5CD2-49F3-9493-E5479327CEB8}" srcOrd="0" destOrd="0" parTransId="{A7BEE3BE-C080-4D2C-82D5-4627620CCBDE}" sibTransId="{EE20F148-FAAC-48D8-8ECE-2A08C764EA97}"/>
    <dgm:cxn modelId="{AFEEB8B7-16A6-4601-A629-BAC25B6403E6}" type="presOf" srcId="{4A9AD807-9132-404B-B5CB-2F1F9EF70CE6}" destId="{E153C7AC-CE71-4ED3-B0A6-E2E2220633CB}" srcOrd="0" destOrd="0" presId="urn:microsoft.com/office/officeart/2005/8/layout/hierarchy1"/>
    <dgm:cxn modelId="{3415B349-1936-4271-8338-F72DE7DCB1F1}" type="presOf" srcId="{38B91FC6-CC4F-4E47-8CF8-3A9280A5F3FD}" destId="{DC7CE335-DAEC-4922-ADC9-9021A5F8AFA3}" srcOrd="0" destOrd="0" presId="urn:microsoft.com/office/officeart/2005/8/layout/hierarchy1"/>
    <dgm:cxn modelId="{B71F7EF7-6682-4052-B862-701960E1A599}" type="presOf" srcId="{1088D2BF-84B4-4DAE-897C-BB694E147164}" destId="{36EDA142-B4CC-494F-9BDA-DCEC066FD10C}" srcOrd="0" destOrd="0" presId="urn:microsoft.com/office/officeart/2005/8/layout/hierarchy1"/>
    <dgm:cxn modelId="{E0A21BBA-11B0-4966-B0D5-DA5394300299}" type="presOf" srcId="{21847611-4589-4B8C-B5E9-DADB4B6F29D1}" destId="{ACF85DD9-310C-4D5A-B478-00F95BF126F2}" srcOrd="0" destOrd="0" presId="urn:microsoft.com/office/officeart/2005/8/layout/hierarchy1"/>
    <dgm:cxn modelId="{862B1374-F084-453F-B32E-D4F1AFF246B1}" type="presOf" srcId="{EF03FC4E-72DF-4147-8F86-607E06400615}" destId="{7212E1F5-5920-4213-BC5D-D78C39B7CDBE}" srcOrd="0" destOrd="0" presId="urn:microsoft.com/office/officeart/2005/8/layout/hierarchy1"/>
    <dgm:cxn modelId="{14D5658A-3294-4424-9469-248CCFF011B9}" srcId="{E6153D9A-BF94-4BD9-9A32-5E8D47F6DFD9}" destId="{E341F197-7F13-45FE-9556-4265EB98D6CC}" srcOrd="1" destOrd="0" parTransId="{E619FFDA-DC6F-4738-A126-04B4D4B2C9A9}" sibTransId="{ACF6C9BC-7A91-4E3C-86F6-EC59A0867766}"/>
    <dgm:cxn modelId="{0A30C6E6-403E-4004-BCB1-1F599D4073E8}" type="presOf" srcId="{3810AF2F-24B4-4633-8985-091356DFD1EA}" destId="{D228D95F-61C7-48AA-9797-E56705EC2B2F}" srcOrd="0" destOrd="0" presId="urn:microsoft.com/office/officeart/2005/8/layout/hierarchy1"/>
    <dgm:cxn modelId="{4F657630-A3D8-40F8-96D8-AB80F613EF7E}" srcId="{9E269409-7029-46D2-B354-9E1D1D379596}" destId="{38B91FC6-CC4F-4E47-8CF8-3A9280A5F3FD}" srcOrd="1" destOrd="0" parTransId="{4A9AD807-9132-404B-B5CB-2F1F9EF70CE6}" sibTransId="{B6560074-4CFE-4F4B-BBEA-2931CCFEEE4D}"/>
    <dgm:cxn modelId="{BF15D840-1762-41E0-9C14-E148514A284A}" type="presOf" srcId="{BAA53806-EA33-4D62-8B45-2D8CE8400899}" destId="{97C31F13-9BB6-4849-B691-0A6C50F66270}" srcOrd="0" destOrd="0" presId="urn:microsoft.com/office/officeart/2005/8/layout/hierarchy1"/>
    <dgm:cxn modelId="{B41362F7-5BF7-4C59-9D2D-A71ED462B087}" type="presOf" srcId="{E6153D9A-BF94-4BD9-9A32-5E8D47F6DFD9}" destId="{66789F69-E988-4675-A186-E018628AF9C8}" srcOrd="0" destOrd="0" presId="urn:microsoft.com/office/officeart/2005/8/layout/hierarchy1"/>
    <dgm:cxn modelId="{F65DE3BB-5FA7-4B51-9CA8-79079D53D93A}" srcId="{395957DB-6FFD-4152-959E-8AD75670A702}" destId="{E6153D9A-BF94-4BD9-9A32-5E8D47F6DFD9}" srcOrd="1" destOrd="0" parTransId="{995780D5-9F35-4AD0-9014-08B4965F9286}" sibTransId="{DB92D509-E70C-4CAC-857C-C64DBF181F1A}"/>
    <dgm:cxn modelId="{BCB3E37E-B0F8-43BB-95F9-6224FE0A282A}" srcId="{BDEB0CF7-2D25-492B-82EC-3777466A469C}" destId="{9EC872DF-19A2-4741-B453-ED8EAE98B834}" srcOrd="2" destOrd="0" parTransId="{BAA53806-EA33-4D62-8B45-2D8CE8400899}" sibTransId="{B8233D16-ECA2-405F-AEEA-2DF9343A50B3}"/>
    <dgm:cxn modelId="{BD46F7E9-7283-49B1-8E22-728E9D10394C}" type="presOf" srcId="{A7BEE3BE-C080-4D2C-82D5-4627620CCBDE}" destId="{18ABE892-7829-4B91-98DE-96DFA6FB91C0}" srcOrd="0" destOrd="0" presId="urn:microsoft.com/office/officeart/2005/8/layout/hierarchy1"/>
    <dgm:cxn modelId="{FCD445FE-1FDF-4DDC-9305-926AEACFFD14}" srcId="{BDEB0CF7-2D25-492B-82EC-3777466A469C}" destId="{21847611-4589-4B8C-B5E9-DADB4B6F29D1}" srcOrd="0" destOrd="0" parTransId="{FFE223E5-F3C0-4BD6-B2CE-7DF6AA92FB37}" sibTransId="{8AA1FCCC-C247-4332-B51D-469106ECF2B4}"/>
    <dgm:cxn modelId="{32D154CE-8AE7-4118-9EF7-4ED72521980E}" type="presOf" srcId="{9E269409-7029-46D2-B354-9E1D1D379596}" destId="{872227C3-C37B-420F-A76D-3DBB96C1DEE2}" srcOrd="0" destOrd="0" presId="urn:microsoft.com/office/officeart/2005/8/layout/hierarchy1"/>
    <dgm:cxn modelId="{7D0E4DA7-330C-428A-AD8C-FE6BD3611BDB}" type="presOf" srcId="{B23E92AD-E684-469B-8BA8-E455190D1817}" destId="{BFC3D471-B2EC-4679-8D97-C6AD731A6048}" srcOrd="0" destOrd="0" presId="urn:microsoft.com/office/officeart/2005/8/layout/hierarchy1"/>
    <dgm:cxn modelId="{866FDDFD-CB7C-4B2C-ABC4-347BA459ECB1}" type="presOf" srcId="{E341F197-7F13-45FE-9556-4265EB98D6CC}" destId="{CF0CA809-D367-464A-A008-7F33DC5650C8}" srcOrd="0" destOrd="0" presId="urn:microsoft.com/office/officeart/2005/8/layout/hierarchy1"/>
    <dgm:cxn modelId="{65B641F4-1BF7-42F8-9801-4462C54F0244}" type="presOf" srcId="{995780D5-9F35-4AD0-9014-08B4965F9286}" destId="{35B6F563-79EE-4263-BB3C-BDAD86E9050F}" srcOrd="0" destOrd="0" presId="urn:microsoft.com/office/officeart/2005/8/layout/hierarchy1"/>
    <dgm:cxn modelId="{F765A8E2-AF34-42FD-9072-2F68830922C7}" srcId="{395957DB-6FFD-4152-959E-8AD75670A702}" destId="{BDEB0CF7-2D25-492B-82EC-3777466A469C}" srcOrd="0" destOrd="0" parTransId="{EF03FC4E-72DF-4147-8F86-607E06400615}" sibTransId="{2B1786C4-3E3B-4FE2-B08A-3B5A935CFBF1}"/>
    <dgm:cxn modelId="{B2500BBD-18C9-49A5-8BF5-CC1D0E8CDB7B}" type="presOf" srcId="{84B1813F-386F-42B8-8723-7401DA85346B}" destId="{8C7EB302-78F1-4A4D-AB4B-8C9D8EA33740}" srcOrd="0" destOrd="0" presId="urn:microsoft.com/office/officeart/2005/8/layout/hierarchy1"/>
    <dgm:cxn modelId="{F494A676-7E49-4F36-82F2-7FD5F7A13765}" srcId="{E6153D9A-BF94-4BD9-9A32-5E8D47F6DFD9}" destId="{ECCBA73B-E09C-46BF-B88B-90BE67EF354D}" srcOrd="0" destOrd="0" parTransId="{3ADB2E39-F472-41C3-8C91-CA22EE377290}" sibTransId="{796C773D-B44F-4764-9D2A-7D53083883E7}"/>
    <dgm:cxn modelId="{5FB6325D-C2DB-42C1-AD92-4505EA9F8110}" type="presOf" srcId="{395957DB-6FFD-4152-959E-8AD75670A702}" destId="{05BA0A28-15A0-4923-984A-E1CC2DCF5707}" srcOrd="0" destOrd="0" presId="urn:microsoft.com/office/officeart/2005/8/layout/hierarchy1"/>
    <dgm:cxn modelId="{2B05D345-80A4-46CC-892A-34DCB869850D}" srcId="{BDEB0CF7-2D25-492B-82EC-3777466A469C}" destId="{B23E92AD-E684-469B-8BA8-E455190D1817}" srcOrd="1" destOrd="0" parTransId="{84B1813F-386F-42B8-8723-7401DA85346B}" sibTransId="{9A52BFDB-4E89-4D36-8267-BE1EA2D2497B}"/>
    <dgm:cxn modelId="{83648C32-AC7C-470F-95C9-127FD1AC09A0}" type="presOf" srcId="{3ADB2E39-F472-41C3-8C91-CA22EE377290}" destId="{2B6A9F88-849B-4DC0-8D5C-FDFC2E641979}" srcOrd="0" destOrd="0" presId="urn:microsoft.com/office/officeart/2005/8/layout/hierarchy1"/>
    <dgm:cxn modelId="{847B6710-5B7C-4823-ADAB-59062107455E}" type="presOf" srcId="{ECCBA73B-E09C-46BF-B88B-90BE67EF354D}" destId="{BE0335C6-4F1E-4B85-8549-26634C21A218}" srcOrd="0" destOrd="0" presId="urn:microsoft.com/office/officeart/2005/8/layout/hierarchy1"/>
    <dgm:cxn modelId="{E2D07802-5AA9-4F57-92D7-F917D8D7C903}" type="presParOf" srcId="{36EDA142-B4CC-494F-9BDA-DCEC066FD10C}" destId="{95BB8FD9-021D-4EC6-BBB9-C75DB6318D11}" srcOrd="0" destOrd="0" presId="urn:microsoft.com/office/officeart/2005/8/layout/hierarchy1"/>
    <dgm:cxn modelId="{3C6CF21D-D2EC-48E2-8AEE-D188FC1F7DBF}" type="presParOf" srcId="{95BB8FD9-021D-4EC6-BBB9-C75DB6318D11}" destId="{43D82CE0-BD98-44F5-A74F-1A163E4759CE}" srcOrd="0" destOrd="0" presId="urn:microsoft.com/office/officeart/2005/8/layout/hierarchy1"/>
    <dgm:cxn modelId="{03D08304-38CB-4041-B224-6C54DEA76140}" type="presParOf" srcId="{43D82CE0-BD98-44F5-A74F-1A163E4759CE}" destId="{A113B2A0-AEBC-4F43-A319-EDD9C623CE56}" srcOrd="0" destOrd="0" presId="urn:microsoft.com/office/officeart/2005/8/layout/hierarchy1"/>
    <dgm:cxn modelId="{34DF00A9-6778-470A-BEE9-A7346BFF4B8A}" type="presParOf" srcId="{43D82CE0-BD98-44F5-A74F-1A163E4759CE}" destId="{05BA0A28-15A0-4923-984A-E1CC2DCF5707}" srcOrd="1" destOrd="0" presId="urn:microsoft.com/office/officeart/2005/8/layout/hierarchy1"/>
    <dgm:cxn modelId="{3828E587-98EA-4EB8-A18F-581637E00EED}" type="presParOf" srcId="{95BB8FD9-021D-4EC6-BBB9-C75DB6318D11}" destId="{EC3A1B3A-4756-4DA4-951A-401BFDE70DAF}" srcOrd="1" destOrd="0" presId="urn:microsoft.com/office/officeart/2005/8/layout/hierarchy1"/>
    <dgm:cxn modelId="{9521D879-8D36-4D0B-BEFF-15EE31C2C78F}" type="presParOf" srcId="{EC3A1B3A-4756-4DA4-951A-401BFDE70DAF}" destId="{7212E1F5-5920-4213-BC5D-D78C39B7CDBE}" srcOrd="0" destOrd="0" presId="urn:microsoft.com/office/officeart/2005/8/layout/hierarchy1"/>
    <dgm:cxn modelId="{C5FE8203-091F-4AF5-B20A-0F33BD0D69E7}" type="presParOf" srcId="{EC3A1B3A-4756-4DA4-951A-401BFDE70DAF}" destId="{15D587FC-A263-4C58-9D6C-F714345C4A91}" srcOrd="1" destOrd="0" presId="urn:microsoft.com/office/officeart/2005/8/layout/hierarchy1"/>
    <dgm:cxn modelId="{72CE1AAB-4DEC-49A2-BE41-E953E8CD50BC}" type="presParOf" srcId="{15D587FC-A263-4C58-9D6C-F714345C4A91}" destId="{EDF404F1-90A0-4720-931F-3ADD4CF6BF37}" srcOrd="0" destOrd="0" presId="urn:microsoft.com/office/officeart/2005/8/layout/hierarchy1"/>
    <dgm:cxn modelId="{D0EE5443-475A-4E15-841F-E9D9E705542B}" type="presParOf" srcId="{EDF404F1-90A0-4720-931F-3ADD4CF6BF37}" destId="{B40E3B88-3232-4F71-8C33-A9D613C3C84F}" srcOrd="0" destOrd="0" presId="urn:microsoft.com/office/officeart/2005/8/layout/hierarchy1"/>
    <dgm:cxn modelId="{80057297-8660-4A2D-8CE0-1C45A8439E6B}" type="presParOf" srcId="{EDF404F1-90A0-4720-931F-3ADD4CF6BF37}" destId="{C361DDC4-F93C-49A0-9C53-A8880A4B285F}" srcOrd="1" destOrd="0" presId="urn:microsoft.com/office/officeart/2005/8/layout/hierarchy1"/>
    <dgm:cxn modelId="{FEB1ED72-349B-430F-8FFA-BD27FDA008D8}" type="presParOf" srcId="{15D587FC-A263-4C58-9D6C-F714345C4A91}" destId="{BD741FE1-C6CB-4BE8-815B-2B6DF214C068}" srcOrd="1" destOrd="0" presId="urn:microsoft.com/office/officeart/2005/8/layout/hierarchy1"/>
    <dgm:cxn modelId="{6720141D-1A69-47D2-BB74-3A187D4057BB}" type="presParOf" srcId="{BD741FE1-C6CB-4BE8-815B-2B6DF214C068}" destId="{16F1D734-C389-44AA-927A-55BA353679B2}" srcOrd="0" destOrd="0" presId="urn:microsoft.com/office/officeart/2005/8/layout/hierarchy1"/>
    <dgm:cxn modelId="{6997B43B-CD90-4264-B64C-EF8D014662BF}" type="presParOf" srcId="{BD741FE1-C6CB-4BE8-815B-2B6DF214C068}" destId="{5D143C0F-B923-4E1C-94B4-A1A2EF9FF7F1}" srcOrd="1" destOrd="0" presId="urn:microsoft.com/office/officeart/2005/8/layout/hierarchy1"/>
    <dgm:cxn modelId="{2CEEBB3F-E712-4D94-9A56-7BB08CD2EDD9}" type="presParOf" srcId="{5D143C0F-B923-4E1C-94B4-A1A2EF9FF7F1}" destId="{DE4DD23F-62B2-4BBC-9774-3B1ED5726DB1}" srcOrd="0" destOrd="0" presId="urn:microsoft.com/office/officeart/2005/8/layout/hierarchy1"/>
    <dgm:cxn modelId="{B314F642-CBBB-4041-807B-D6719BA1E638}" type="presParOf" srcId="{DE4DD23F-62B2-4BBC-9774-3B1ED5726DB1}" destId="{73DA6B99-F34B-4FD9-A043-8BF94A256BED}" srcOrd="0" destOrd="0" presId="urn:microsoft.com/office/officeart/2005/8/layout/hierarchy1"/>
    <dgm:cxn modelId="{22CE19C4-41FB-4554-B9FC-0667D9348F64}" type="presParOf" srcId="{DE4DD23F-62B2-4BBC-9774-3B1ED5726DB1}" destId="{ACF85DD9-310C-4D5A-B478-00F95BF126F2}" srcOrd="1" destOrd="0" presId="urn:microsoft.com/office/officeart/2005/8/layout/hierarchy1"/>
    <dgm:cxn modelId="{D78EC89B-5E4C-4E8E-A4A5-D161E4D84087}" type="presParOf" srcId="{5D143C0F-B923-4E1C-94B4-A1A2EF9FF7F1}" destId="{70087691-8FB5-4D8F-B93F-3C08774D9438}" srcOrd="1" destOrd="0" presId="urn:microsoft.com/office/officeart/2005/8/layout/hierarchy1"/>
    <dgm:cxn modelId="{35AD67E4-2F51-40BA-9EB7-16CA4F6633E2}" type="presParOf" srcId="{BD741FE1-C6CB-4BE8-815B-2B6DF214C068}" destId="{8C7EB302-78F1-4A4D-AB4B-8C9D8EA33740}" srcOrd="2" destOrd="0" presId="urn:microsoft.com/office/officeart/2005/8/layout/hierarchy1"/>
    <dgm:cxn modelId="{1818DDE4-A80D-49D1-80C4-76D40C19C74C}" type="presParOf" srcId="{BD741FE1-C6CB-4BE8-815B-2B6DF214C068}" destId="{4227BAC2-FC78-47B5-9FA0-4B1F9A3B342C}" srcOrd="3" destOrd="0" presId="urn:microsoft.com/office/officeart/2005/8/layout/hierarchy1"/>
    <dgm:cxn modelId="{25B11142-DF86-4FC8-8ACA-B51D4C51F647}" type="presParOf" srcId="{4227BAC2-FC78-47B5-9FA0-4B1F9A3B342C}" destId="{0320FC4F-ECC1-476B-B3B6-B23384D13CEB}" srcOrd="0" destOrd="0" presId="urn:microsoft.com/office/officeart/2005/8/layout/hierarchy1"/>
    <dgm:cxn modelId="{C196D509-F8BD-4EEB-9F3F-5D404FE48A94}" type="presParOf" srcId="{0320FC4F-ECC1-476B-B3B6-B23384D13CEB}" destId="{48E816D1-E05B-4658-9BE8-862BF457E655}" srcOrd="0" destOrd="0" presId="urn:microsoft.com/office/officeart/2005/8/layout/hierarchy1"/>
    <dgm:cxn modelId="{5268BB3F-AE06-4985-99F9-4354CDDD1104}" type="presParOf" srcId="{0320FC4F-ECC1-476B-B3B6-B23384D13CEB}" destId="{BFC3D471-B2EC-4679-8D97-C6AD731A6048}" srcOrd="1" destOrd="0" presId="urn:microsoft.com/office/officeart/2005/8/layout/hierarchy1"/>
    <dgm:cxn modelId="{4C530019-F382-4EDA-B280-DEBD9192B27C}" type="presParOf" srcId="{4227BAC2-FC78-47B5-9FA0-4B1F9A3B342C}" destId="{B9B9ED37-D0D8-4B69-8BDC-06C53B2B3D97}" srcOrd="1" destOrd="0" presId="urn:microsoft.com/office/officeart/2005/8/layout/hierarchy1"/>
    <dgm:cxn modelId="{801A682B-C261-4317-A278-FA1B5AE380DB}" type="presParOf" srcId="{BD741FE1-C6CB-4BE8-815B-2B6DF214C068}" destId="{97C31F13-9BB6-4849-B691-0A6C50F66270}" srcOrd="4" destOrd="0" presId="urn:microsoft.com/office/officeart/2005/8/layout/hierarchy1"/>
    <dgm:cxn modelId="{E3A6102A-A62B-47E3-9586-B052F4D36A6F}" type="presParOf" srcId="{BD741FE1-C6CB-4BE8-815B-2B6DF214C068}" destId="{DA9774FA-4D26-4174-9D6B-752B119984D4}" srcOrd="5" destOrd="0" presId="urn:microsoft.com/office/officeart/2005/8/layout/hierarchy1"/>
    <dgm:cxn modelId="{FB8E9B9B-FA38-4C18-A7EE-BAC950F496B0}" type="presParOf" srcId="{DA9774FA-4D26-4174-9D6B-752B119984D4}" destId="{752C076D-578A-4AE0-9394-87A13C683C11}" srcOrd="0" destOrd="0" presId="urn:microsoft.com/office/officeart/2005/8/layout/hierarchy1"/>
    <dgm:cxn modelId="{CD1B031F-CCE8-44F6-82C3-5B19FB1DD983}" type="presParOf" srcId="{752C076D-578A-4AE0-9394-87A13C683C11}" destId="{F32B214F-759F-4B16-81B4-7EA682D8C7C0}" srcOrd="0" destOrd="0" presId="urn:microsoft.com/office/officeart/2005/8/layout/hierarchy1"/>
    <dgm:cxn modelId="{E0047953-A72B-43F7-A258-059985EDA9FC}" type="presParOf" srcId="{752C076D-578A-4AE0-9394-87A13C683C11}" destId="{B21CC67D-C159-4173-A421-25187C262E66}" srcOrd="1" destOrd="0" presId="urn:microsoft.com/office/officeart/2005/8/layout/hierarchy1"/>
    <dgm:cxn modelId="{5C585C3F-0B8C-4314-9AF6-A03886EF21B5}" type="presParOf" srcId="{DA9774FA-4D26-4174-9D6B-752B119984D4}" destId="{56C7E93D-1EED-429A-8C06-005BE395D883}" srcOrd="1" destOrd="0" presId="urn:microsoft.com/office/officeart/2005/8/layout/hierarchy1"/>
    <dgm:cxn modelId="{88FD8AE7-C1D0-41F3-840B-199A8B9B81AD}" type="presParOf" srcId="{EC3A1B3A-4756-4DA4-951A-401BFDE70DAF}" destId="{35B6F563-79EE-4263-BB3C-BDAD86E9050F}" srcOrd="2" destOrd="0" presId="urn:microsoft.com/office/officeart/2005/8/layout/hierarchy1"/>
    <dgm:cxn modelId="{E104D23C-6403-4F68-8FB2-1F6289A46EE1}" type="presParOf" srcId="{EC3A1B3A-4756-4DA4-951A-401BFDE70DAF}" destId="{C8F2C168-86F8-4A0B-8828-25BD4B64CA87}" srcOrd="3" destOrd="0" presId="urn:microsoft.com/office/officeart/2005/8/layout/hierarchy1"/>
    <dgm:cxn modelId="{A96B4916-D68A-406F-A543-CBF485CF08BB}" type="presParOf" srcId="{C8F2C168-86F8-4A0B-8828-25BD4B64CA87}" destId="{0F911054-5571-4666-8BCA-57006B9FF2B6}" srcOrd="0" destOrd="0" presId="urn:microsoft.com/office/officeart/2005/8/layout/hierarchy1"/>
    <dgm:cxn modelId="{1DE6E55F-BECE-432B-84FB-9ECD0D2A39E8}" type="presParOf" srcId="{0F911054-5571-4666-8BCA-57006B9FF2B6}" destId="{2DB0CA93-6B0E-4D3C-B929-5F9EABB627C1}" srcOrd="0" destOrd="0" presId="urn:microsoft.com/office/officeart/2005/8/layout/hierarchy1"/>
    <dgm:cxn modelId="{BA717968-398E-4613-8680-F4F8FA43A0F7}" type="presParOf" srcId="{0F911054-5571-4666-8BCA-57006B9FF2B6}" destId="{66789F69-E988-4675-A186-E018628AF9C8}" srcOrd="1" destOrd="0" presId="urn:microsoft.com/office/officeart/2005/8/layout/hierarchy1"/>
    <dgm:cxn modelId="{89B7D5A2-87D8-4833-ABCA-815861A50AD3}" type="presParOf" srcId="{C8F2C168-86F8-4A0B-8828-25BD4B64CA87}" destId="{712B6220-80F6-40CC-A8BF-786D69704452}" srcOrd="1" destOrd="0" presId="urn:microsoft.com/office/officeart/2005/8/layout/hierarchy1"/>
    <dgm:cxn modelId="{41F8F17A-C818-4658-A6BA-E31FE1D9E4DD}" type="presParOf" srcId="{712B6220-80F6-40CC-A8BF-786D69704452}" destId="{2B6A9F88-849B-4DC0-8D5C-FDFC2E641979}" srcOrd="0" destOrd="0" presId="urn:microsoft.com/office/officeart/2005/8/layout/hierarchy1"/>
    <dgm:cxn modelId="{D210AE74-894E-43AA-AA5D-D9AE2B1705F2}" type="presParOf" srcId="{712B6220-80F6-40CC-A8BF-786D69704452}" destId="{70C5DB90-48C2-475B-8472-76970E80F3FD}" srcOrd="1" destOrd="0" presId="urn:microsoft.com/office/officeart/2005/8/layout/hierarchy1"/>
    <dgm:cxn modelId="{7A9CB140-B25C-4A16-A73F-7AFD2C5B05ED}" type="presParOf" srcId="{70C5DB90-48C2-475B-8472-76970E80F3FD}" destId="{700CA657-A94F-45BD-94DD-611C4CFF1998}" srcOrd="0" destOrd="0" presId="urn:microsoft.com/office/officeart/2005/8/layout/hierarchy1"/>
    <dgm:cxn modelId="{D4A3F439-A59D-43BA-B695-8C3683E90E4E}" type="presParOf" srcId="{700CA657-A94F-45BD-94DD-611C4CFF1998}" destId="{246979EB-1FAE-4903-A8F6-481AE2BD6CF8}" srcOrd="0" destOrd="0" presId="urn:microsoft.com/office/officeart/2005/8/layout/hierarchy1"/>
    <dgm:cxn modelId="{2A5454A1-1E28-4516-B212-B9A788BEB4AE}" type="presParOf" srcId="{700CA657-A94F-45BD-94DD-611C4CFF1998}" destId="{BE0335C6-4F1E-4B85-8549-26634C21A218}" srcOrd="1" destOrd="0" presId="urn:microsoft.com/office/officeart/2005/8/layout/hierarchy1"/>
    <dgm:cxn modelId="{6A8787AB-65C7-4ABE-881F-8EA586EE4F86}" type="presParOf" srcId="{70C5DB90-48C2-475B-8472-76970E80F3FD}" destId="{217EA2AC-BC8B-46A1-8A1A-80C44AD7205A}" srcOrd="1" destOrd="0" presId="urn:microsoft.com/office/officeart/2005/8/layout/hierarchy1"/>
    <dgm:cxn modelId="{25DA9087-2420-4F10-BF44-5B9A791E6EE8}" type="presParOf" srcId="{712B6220-80F6-40CC-A8BF-786D69704452}" destId="{EC611BEE-9CF8-43D9-94F8-23B051BA162B}" srcOrd="2" destOrd="0" presId="urn:microsoft.com/office/officeart/2005/8/layout/hierarchy1"/>
    <dgm:cxn modelId="{70686F1B-557A-4DE6-9F4F-BB68BCD5334D}" type="presParOf" srcId="{712B6220-80F6-40CC-A8BF-786D69704452}" destId="{6C8CB7F0-84EC-4803-91AB-9A17AEB6AC62}" srcOrd="3" destOrd="0" presId="urn:microsoft.com/office/officeart/2005/8/layout/hierarchy1"/>
    <dgm:cxn modelId="{A79F257D-5163-4150-A8EA-659164180A3D}" type="presParOf" srcId="{6C8CB7F0-84EC-4803-91AB-9A17AEB6AC62}" destId="{AB239F7E-3735-441B-BF09-CEF07C7EBBA9}" srcOrd="0" destOrd="0" presId="urn:microsoft.com/office/officeart/2005/8/layout/hierarchy1"/>
    <dgm:cxn modelId="{3CD48FB8-67B0-4D30-BF78-C73E50712C00}" type="presParOf" srcId="{AB239F7E-3735-441B-BF09-CEF07C7EBBA9}" destId="{198856EE-D287-4AAA-BBE7-A017FC348AE9}" srcOrd="0" destOrd="0" presId="urn:microsoft.com/office/officeart/2005/8/layout/hierarchy1"/>
    <dgm:cxn modelId="{D2C3C12B-3E2E-43CB-B998-CEDD207F4BF4}" type="presParOf" srcId="{AB239F7E-3735-441B-BF09-CEF07C7EBBA9}" destId="{CF0CA809-D367-464A-A008-7F33DC5650C8}" srcOrd="1" destOrd="0" presId="urn:microsoft.com/office/officeart/2005/8/layout/hierarchy1"/>
    <dgm:cxn modelId="{93F8F742-DE47-4EBE-B995-A3351188918E}" type="presParOf" srcId="{6C8CB7F0-84EC-4803-91AB-9A17AEB6AC62}" destId="{402B2334-4138-4204-924A-38E1A9003F21}" srcOrd="1" destOrd="0" presId="urn:microsoft.com/office/officeart/2005/8/layout/hierarchy1"/>
    <dgm:cxn modelId="{CC8C0CB0-F433-484C-B464-BBCE4FB1EB6B}" type="presParOf" srcId="{EC3A1B3A-4756-4DA4-951A-401BFDE70DAF}" destId="{D228D95F-61C7-48AA-9797-E56705EC2B2F}" srcOrd="4" destOrd="0" presId="urn:microsoft.com/office/officeart/2005/8/layout/hierarchy1"/>
    <dgm:cxn modelId="{BCC47B1D-886E-465C-B110-8D47D760E738}" type="presParOf" srcId="{EC3A1B3A-4756-4DA4-951A-401BFDE70DAF}" destId="{245F179C-98C1-4AC3-893D-CB9763D93562}" srcOrd="5" destOrd="0" presId="urn:microsoft.com/office/officeart/2005/8/layout/hierarchy1"/>
    <dgm:cxn modelId="{1224743D-60D3-4BB4-82AB-8FDA60E1F9BA}" type="presParOf" srcId="{245F179C-98C1-4AC3-893D-CB9763D93562}" destId="{5EBE1288-2041-433F-9A55-8BE2127D059C}" srcOrd="0" destOrd="0" presId="urn:microsoft.com/office/officeart/2005/8/layout/hierarchy1"/>
    <dgm:cxn modelId="{A80FD25D-1C15-46AB-86A1-732DC296BA08}" type="presParOf" srcId="{5EBE1288-2041-433F-9A55-8BE2127D059C}" destId="{9D9DC113-4FC5-40F7-A857-EABAE520041D}" srcOrd="0" destOrd="0" presId="urn:microsoft.com/office/officeart/2005/8/layout/hierarchy1"/>
    <dgm:cxn modelId="{CBBCF8FD-27B8-4653-92B6-92A40F38D9AC}" type="presParOf" srcId="{5EBE1288-2041-433F-9A55-8BE2127D059C}" destId="{872227C3-C37B-420F-A76D-3DBB96C1DEE2}" srcOrd="1" destOrd="0" presId="urn:microsoft.com/office/officeart/2005/8/layout/hierarchy1"/>
    <dgm:cxn modelId="{5900619E-E866-4429-B115-B6CAABA480BA}" type="presParOf" srcId="{245F179C-98C1-4AC3-893D-CB9763D93562}" destId="{6EBED868-7B1A-4410-8AC8-1DC8504DD8EA}" srcOrd="1" destOrd="0" presId="urn:microsoft.com/office/officeart/2005/8/layout/hierarchy1"/>
    <dgm:cxn modelId="{FE0D9745-D773-4807-BC2F-3B14173E9A14}" type="presParOf" srcId="{6EBED868-7B1A-4410-8AC8-1DC8504DD8EA}" destId="{18ABE892-7829-4B91-98DE-96DFA6FB91C0}" srcOrd="0" destOrd="0" presId="urn:microsoft.com/office/officeart/2005/8/layout/hierarchy1"/>
    <dgm:cxn modelId="{E118E220-A467-47D8-89F1-164862AB80F8}" type="presParOf" srcId="{6EBED868-7B1A-4410-8AC8-1DC8504DD8EA}" destId="{40FFAB82-59F7-4487-BD85-5CB82CE3F347}" srcOrd="1" destOrd="0" presId="urn:microsoft.com/office/officeart/2005/8/layout/hierarchy1"/>
    <dgm:cxn modelId="{D3F18E59-4439-4AF8-B644-BAFA855BD4A3}" type="presParOf" srcId="{40FFAB82-59F7-4487-BD85-5CB82CE3F347}" destId="{EE96DC89-47AC-4307-A004-C29E50523C77}" srcOrd="0" destOrd="0" presId="urn:microsoft.com/office/officeart/2005/8/layout/hierarchy1"/>
    <dgm:cxn modelId="{EFE76C8A-1F44-49AC-A58B-1D6FFBC26999}" type="presParOf" srcId="{EE96DC89-47AC-4307-A004-C29E50523C77}" destId="{A349CD53-E277-4E19-94D8-537422C2B4CF}" srcOrd="0" destOrd="0" presId="urn:microsoft.com/office/officeart/2005/8/layout/hierarchy1"/>
    <dgm:cxn modelId="{F1424620-F947-48C1-971E-64A2E712F0C5}" type="presParOf" srcId="{EE96DC89-47AC-4307-A004-C29E50523C77}" destId="{A337EA49-CC4E-4FE0-B0FA-96EC59C578EB}" srcOrd="1" destOrd="0" presId="urn:microsoft.com/office/officeart/2005/8/layout/hierarchy1"/>
    <dgm:cxn modelId="{9549A05D-C67C-4DCD-9C93-7FC917D662A4}" type="presParOf" srcId="{40FFAB82-59F7-4487-BD85-5CB82CE3F347}" destId="{C918F3BC-0284-4FD9-B46A-8BA34AB29828}" srcOrd="1" destOrd="0" presId="urn:microsoft.com/office/officeart/2005/8/layout/hierarchy1"/>
    <dgm:cxn modelId="{2A8785AF-3210-4563-95C4-7E8BA8FEEB3C}" type="presParOf" srcId="{6EBED868-7B1A-4410-8AC8-1DC8504DD8EA}" destId="{E153C7AC-CE71-4ED3-B0A6-E2E2220633CB}" srcOrd="2" destOrd="0" presId="urn:microsoft.com/office/officeart/2005/8/layout/hierarchy1"/>
    <dgm:cxn modelId="{8FF5F7D4-24A7-4F3B-ABB9-EC154B8BD39A}" type="presParOf" srcId="{6EBED868-7B1A-4410-8AC8-1DC8504DD8EA}" destId="{99CFE3C1-3B89-46B7-9CE4-F9ED6F97F71B}" srcOrd="3" destOrd="0" presId="urn:microsoft.com/office/officeart/2005/8/layout/hierarchy1"/>
    <dgm:cxn modelId="{89CE5FC2-CC28-41C4-874C-F2DAA45BD5A8}" type="presParOf" srcId="{99CFE3C1-3B89-46B7-9CE4-F9ED6F97F71B}" destId="{DB2F0B0A-C09C-4193-8944-A47E06043462}" srcOrd="0" destOrd="0" presId="urn:microsoft.com/office/officeart/2005/8/layout/hierarchy1"/>
    <dgm:cxn modelId="{14DF0261-3973-48FE-AE64-004DA0649ADE}" type="presParOf" srcId="{DB2F0B0A-C09C-4193-8944-A47E06043462}" destId="{88CD2FCD-DCA6-4481-A300-13CEED4CC11C}" srcOrd="0" destOrd="0" presId="urn:microsoft.com/office/officeart/2005/8/layout/hierarchy1"/>
    <dgm:cxn modelId="{6F5B7618-71EF-47D0-8E0E-B042648908E7}" type="presParOf" srcId="{DB2F0B0A-C09C-4193-8944-A47E06043462}" destId="{DC7CE335-DAEC-4922-ADC9-9021A5F8AFA3}" srcOrd="1" destOrd="0" presId="urn:microsoft.com/office/officeart/2005/8/layout/hierarchy1"/>
    <dgm:cxn modelId="{B3A6D7C7-4481-468C-99C6-7A00545BF116}" type="presParOf" srcId="{99CFE3C1-3B89-46B7-9CE4-F9ED6F97F71B}" destId="{F7987575-9DEA-44DB-9DFA-FE22ADE456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3C7AC-CE71-4ED3-B0A6-E2E2220633CB}">
      <dsp:nvSpPr>
        <dsp:cNvPr id="0" name=""/>
        <dsp:cNvSpPr/>
      </dsp:nvSpPr>
      <dsp:spPr>
        <a:xfrm>
          <a:off x="7463476" y="3879815"/>
          <a:ext cx="635925" cy="302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42"/>
              </a:lnTo>
              <a:lnTo>
                <a:pt x="635925" y="206242"/>
              </a:lnTo>
              <a:lnTo>
                <a:pt x="635925" y="302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BE892-7829-4B91-98DE-96DFA6FB91C0}">
      <dsp:nvSpPr>
        <dsp:cNvPr id="0" name=""/>
        <dsp:cNvSpPr/>
      </dsp:nvSpPr>
      <dsp:spPr>
        <a:xfrm>
          <a:off x="6827551" y="3879815"/>
          <a:ext cx="635925" cy="302642"/>
        </a:xfrm>
        <a:custGeom>
          <a:avLst/>
          <a:gdLst/>
          <a:ahLst/>
          <a:cxnLst/>
          <a:rect l="0" t="0" r="0" b="0"/>
          <a:pathLst>
            <a:path>
              <a:moveTo>
                <a:pt x="635925" y="0"/>
              </a:moveTo>
              <a:lnTo>
                <a:pt x="635925" y="206242"/>
              </a:lnTo>
              <a:lnTo>
                <a:pt x="0" y="206242"/>
              </a:lnTo>
              <a:lnTo>
                <a:pt x="0" y="302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8D95F-61C7-48AA-9797-E56705EC2B2F}">
      <dsp:nvSpPr>
        <dsp:cNvPr id="0" name=""/>
        <dsp:cNvSpPr/>
      </dsp:nvSpPr>
      <dsp:spPr>
        <a:xfrm>
          <a:off x="4255158" y="1588813"/>
          <a:ext cx="3208317" cy="163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817"/>
              </a:lnTo>
              <a:lnTo>
                <a:pt x="3208317" y="1533817"/>
              </a:lnTo>
              <a:lnTo>
                <a:pt x="3208317" y="163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11BEE-9CF8-43D9-94F8-23B051BA162B}">
      <dsp:nvSpPr>
        <dsp:cNvPr id="0" name=""/>
        <dsp:cNvSpPr/>
      </dsp:nvSpPr>
      <dsp:spPr>
        <a:xfrm>
          <a:off x="4919775" y="3879815"/>
          <a:ext cx="635925" cy="302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42"/>
              </a:lnTo>
              <a:lnTo>
                <a:pt x="635925" y="206242"/>
              </a:lnTo>
              <a:lnTo>
                <a:pt x="635925" y="302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A9F88-849B-4DC0-8D5C-FDFC2E641979}">
      <dsp:nvSpPr>
        <dsp:cNvPr id="0" name=""/>
        <dsp:cNvSpPr/>
      </dsp:nvSpPr>
      <dsp:spPr>
        <a:xfrm>
          <a:off x="4283849" y="3879815"/>
          <a:ext cx="635925" cy="302642"/>
        </a:xfrm>
        <a:custGeom>
          <a:avLst/>
          <a:gdLst/>
          <a:ahLst/>
          <a:cxnLst/>
          <a:rect l="0" t="0" r="0" b="0"/>
          <a:pathLst>
            <a:path>
              <a:moveTo>
                <a:pt x="635925" y="0"/>
              </a:moveTo>
              <a:lnTo>
                <a:pt x="635925" y="206242"/>
              </a:lnTo>
              <a:lnTo>
                <a:pt x="0" y="206242"/>
              </a:lnTo>
              <a:lnTo>
                <a:pt x="0" y="302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6F563-79EE-4263-BB3C-BDAD86E9050F}">
      <dsp:nvSpPr>
        <dsp:cNvPr id="0" name=""/>
        <dsp:cNvSpPr/>
      </dsp:nvSpPr>
      <dsp:spPr>
        <a:xfrm>
          <a:off x="4255158" y="1588813"/>
          <a:ext cx="664616" cy="163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817"/>
              </a:lnTo>
              <a:lnTo>
                <a:pt x="664616" y="1533817"/>
              </a:lnTo>
              <a:lnTo>
                <a:pt x="664616" y="163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31F13-9BB6-4849-B691-0A6C50F66270}">
      <dsp:nvSpPr>
        <dsp:cNvPr id="0" name=""/>
        <dsp:cNvSpPr/>
      </dsp:nvSpPr>
      <dsp:spPr>
        <a:xfrm>
          <a:off x="1740148" y="3879815"/>
          <a:ext cx="1271850" cy="302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42"/>
              </a:lnTo>
              <a:lnTo>
                <a:pt x="1271850" y="206242"/>
              </a:lnTo>
              <a:lnTo>
                <a:pt x="1271850" y="302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EB302-78F1-4A4D-AB4B-8C9D8EA33740}">
      <dsp:nvSpPr>
        <dsp:cNvPr id="0" name=""/>
        <dsp:cNvSpPr/>
      </dsp:nvSpPr>
      <dsp:spPr>
        <a:xfrm>
          <a:off x="1694428" y="3879815"/>
          <a:ext cx="91440" cy="302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1D734-C389-44AA-927A-55BA353679B2}">
      <dsp:nvSpPr>
        <dsp:cNvPr id="0" name=""/>
        <dsp:cNvSpPr/>
      </dsp:nvSpPr>
      <dsp:spPr>
        <a:xfrm>
          <a:off x="468298" y="3879815"/>
          <a:ext cx="1271850" cy="302642"/>
        </a:xfrm>
        <a:custGeom>
          <a:avLst/>
          <a:gdLst/>
          <a:ahLst/>
          <a:cxnLst/>
          <a:rect l="0" t="0" r="0" b="0"/>
          <a:pathLst>
            <a:path>
              <a:moveTo>
                <a:pt x="1271850" y="0"/>
              </a:moveTo>
              <a:lnTo>
                <a:pt x="1271850" y="206242"/>
              </a:lnTo>
              <a:lnTo>
                <a:pt x="0" y="206242"/>
              </a:lnTo>
              <a:lnTo>
                <a:pt x="0" y="302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E1F5-5920-4213-BC5D-D78C39B7CDBE}">
      <dsp:nvSpPr>
        <dsp:cNvPr id="0" name=""/>
        <dsp:cNvSpPr/>
      </dsp:nvSpPr>
      <dsp:spPr>
        <a:xfrm>
          <a:off x="1740148" y="1588813"/>
          <a:ext cx="2515009" cy="1630217"/>
        </a:xfrm>
        <a:custGeom>
          <a:avLst/>
          <a:gdLst/>
          <a:ahLst/>
          <a:cxnLst/>
          <a:rect l="0" t="0" r="0" b="0"/>
          <a:pathLst>
            <a:path>
              <a:moveTo>
                <a:pt x="2515009" y="0"/>
              </a:moveTo>
              <a:lnTo>
                <a:pt x="2515009" y="1533817"/>
              </a:lnTo>
              <a:lnTo>
                <a:pt x="0" y="1533817"/>
              </a:lnTo>
              <a:lnTo>
                <a:pt x="0" y="163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3B2A0-AEBC-4F43-A319-EDD9C623CE56}">
      <dsp:nvSpPr>
        <dsp:cNvPr id="0" name=""/>
        <dsp:cNvSpPr/>
      </dsp:nvSpPr>
      <dsp:spPr>
        <a:xfrm>
          <a:off x="1902688" y="838618"/>
          <a:ext cx="4704939" cy="750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A0A28-15A0-4923-984A-E1CC2DCF5707}">
      <dsp:nvSpPr>
        <dsp:cNvPr id="0" name=""/>
        <dsp:cNvSpPr/>
      </dsp:nvSpPr>
      <dsp:spPr>
        <a:xfrm>
          <a:off x="2018311" y="948460"/>
          <a:ext cx="4704939" cy="750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A legal right of recovery can be based on</a:t>
          </a:r>
        </a:p>
      </dsp:txBody>
      <dsp:txXfrm>
        <a:off x="2040283" y="970432"/>
        <a:ext cx="4660995" cy="706250"/>
      </dsp:txXfrm>
    </dsp:sp>
    <dsp:sp modelId="{B40E3B88-3232-4F71-8C33-A9D613C3C84F}">
      <dsp:nvSpPr>
        <dsp:cNvPr id="0" name=""/>
        <dsp:cNvSpPr/>
      </dsp:nvSpPr>
      <dsp:spPr>
        <a:xfrm>
          <a:off x="1219846" y="3219030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1DDC4-F93C-49A0-9C53-A8880A4B285F}">
      <dsp:nvSpPr>
        <dsp:cNvPr id="0" name=""/>
        <dsp:cNvSpPr/>
      </dsp:nvSpPr>
      <dsp:spPr>
        <a:xfrm>
          <a:off x="1335469" y="3328872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TORTS</a:t>
          </a:r>
        </a:p>
      </dsp:txBody>
      <dsp:txXfrm>
        <a:off x="1354823" y="3348226"/>
        <a:ext cx="1001897" cy="622076"/>
      </dsp:txXfrm>
    </dsp:sp>
    <dsp:sp modelId="{73DA6B99-F34B-4FD9-A043-8BF94A256BED}">
      <dsp:nvSpPr>
        <dsp:cNvPr id="0" name=""/>
        <dsp:cNvSpPr/>
      </dsp:nvSpPr>
      <dsp:spPr>
        <a:xfrm>
          <a:off x="-52004" y="4182457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85DD9-310C-4D5A-B478-00F95BF126F2}">
      <dsp:nvSpPr>
        <dsp:cNvPr id="0" name=""/>
        <dsp:cNvSpPr/>
      </dsp:nvSpPr>
      <dsp:spPr>
        <a:xfrm>
          <a:off x="63618" y="4292299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Negligence</a:t>
          </a:r>
        </a:p>
      </dsp:txBody>
      <dsp:txXfrm>
        <a:off x="82972" y="4311653"/>
        <a:ext cx="1001897" cy="622076"/>
      </dsp:txXfrm>
    </dsp:sp>
    <dsp:sp modelId="{48E816D1-E05B-4658-9BE8-862BF457E655}">
      <dsp:nvSpPr>
        <dsp:cNvPr id="0" name=""/>
        <dsp:cNvSpPr/>
      </dsp:nvSpPr>
      <dsp:spPr>
        <a:xfrm>
          <a:off x="1219846" y="4182457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3D471-B2EC-4679-8D97-C6AD731A6048}">
      <dsp:nvSpPr>
        <dsp:cNvPr id="0" name=""/>
        <dsp:cNvSpPr/>
      </dsp:nvSpPr>
      <dsp:spPr>
        <a:xfrm>
          <a:off x="1335469" y="4292299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Intentional Torts</a:t>
          </a:r>
        </a:p>
      </dsp:txBody>
      <dsp:txXfrm>
        <a:off x="1354823" y="4311653"/>
        <a:ext cx="1001897" cy="622076"/>
      </dsp:txXfrm>
    </dsp:sp>
    <dsp:sp modelId="{F32B214F-759F-4B16-81B4-7EA682D8C7C0}">
      <dsp:nvSpPr>
        <dsp:cNvPr id="0" name=""/>
        <dsp:cNvSpPr/>
      </dsp:nvSpPr>
      <dsp:spPr>
        <a:xfrm>
          <a:off x="2491696" y="4182457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CC67D-C159-4173-A421-25187C262E66}">
      <dsp:nvSpPr>
        <dsp:cNvPr id="0" name=""/>
        <dsp:cNvSpPr/>
      </dsp:nvSpPr>
      <dsp:spPr>
        <a:xfrm>
          <a:off x="2607319" y="4292299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Strict Liability</a:t>
          </a:r>
        </a:p>
      </dsp:txBody>
      <dsp:txXfrm>
        <a:off x="2626673" y="4311653"/>
        <a:ext cx="1001897" cy="622076"/>
      </dsp:txXfrm>
    </dsp:sp>
    <dsp:sp modelId="{2DB0CA93-6B0E-4D3C-B929-5F9EABB627C1}">
      <dsp:nvSpPr>
        <dsp:cNvPr id="0" name=""/>
        <dsp:cNvSpPr/>
      </dsp:nvSpPr>
      <dsp:spPr>
        <a:xfrm>
          <a:off x="4210779" y="3219030"/>
          <a:ext cx="1417990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89F69-E988-4675-A186-E018628AF9C8}">
      <dsp:nvSpPr>
        <dsp:cNvPr id="0" name=""/>
        <dsp:cNvSpPr/>
      </dsp:nvSpPr>
      <dsp:spPr>
        <a:xfrm>
          <a:off x="4326402" y="3328872"/>
          <a:ext cx="1417990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CONTRACTS</a:t>
          </a:r>
        </a:p>
      </dsp:txBody>
      <dsp:txXfrm>
        <a:off x="4345756" y="3348226"/>
        <a:ext cx="1379282" cy="622076"/>
      </dsp:txXfrm>
    </dsp:sp>
    <dsp:sp modelId="{246979EB-1FAE-4903-A8F6-481AE2BD6CF8}">
      <dsp:nvSpPr>
        <dsp:cNvPr id="0" name=""/>
        <dsp:cNvSpPr/>
      </dsp:nvSpPr>
      <dsp:spPr>
        <a:xfrm>
          <a:off x="3763547" y="4182457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335C6-4F1E-4B85-8549-26634C21A218}">
      <dsp:nvSpPr>
        <dsp:cNvPr id="0" name=""/>
        <dsp:cNvSpPr/>
      </dsp:nvSpPr>
      <dsp:spPr>
        <a:xfrm>
          <a:off x="3879170" y="4292299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Liability Assumed Under Contract</a:t>
          </a:r>
        </a:p>
      </dsp:txBody>
      <dsp:txXfrm>
        <a:off x="3898524" y="4311653"/>
        <a:ext cx="1001897" cy="622076"/>
      </dsp:txXfrm>
    </dsp:sp>
    <dsp:sp modelId="{198856EE-D287-4AAA-BBE7-A017FC348AE9}">
      <dsp:nvSpPr>
        <dsp:cNvPr id="0" name=""/>
        <dsp:cNvSpPr/>
      </dsp:nvSpPr>
      <dsp:spPr>
        <a:xfrm>
          <a:off x="5035398" y="4182457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CA809-D367-464A-A008-7F33DC5650C8}">
      <dsp:nvSpPr>
        <dsp:cNvPr id="0" name=""/>
        <dsp:cNvSpPr/>
      </dsp:nvSpPr>
      <dsp:spPr>
        <a:xfrm>
          <a:off x="5151020" y="4292299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Breach of Warranty</a:t>
          </a:r>
        </a:p>
      </dsp:txBody>
      <dsp:txXfrm>
        <a:off x="5170374" y="4311653"/>
        <a:ext cx="1001897" cy="622076"/>
      </dsp:txXfrm>
    </dsp:sp>
    <dsp:sp modelId="{9D9DC113-4FC5-40F7-A857-EABAE520041D}">
      <dsp:nvSpPr>
        <dsp:cNvPr id="0" name=""/>
        <dsp:cNvSpPr/>
      </dsp:nvSpPr>
      <dsp:spPr>
        <a:xfrm>
          <a:off x="6779710" y="3219030"/>
          <a:ext cx="1367531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227C3-C37B-420F-A76D-3DBB96C1DEE2}">
      <dsp:nvSpPr>
        <dsp:cNvPr id="0" name=""/>
        <dsp:cNvSpPr/>
      </dsp:nvSpPr>
      <dsp:spPr>
        <a:xfrm>
          <a:off x="6895333" y="3328872"/>
          <a:ext cx="1367531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</a:rPr>
            <a:t>STATUTES</a:t>
          </a:r>
        </a:p>
      </dsp:txBody>
      <dsp:txXfrm>
        <a:off x="6914687" y="3348226"/>
        <a:ext cx="1328823" cy="622076"/>
      </dsp:txXfrm>
    </dsp:sp>
    <dsp:sp modelId="{A349CD53-E277-4E19-94D8-537422C2B4CF}">
      <dsp:nvSpPr>
        <dsp:cNvPr id="0" name=""/>
        <dsp:cNvSpPr/>
      </dsp:nvSpPr>
      <dsp:spPr>
        <a:xfrm>
          <a:off x="6307248" y="4182457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7EA49-CC4E-4FE0-B0FA-96EC59C578EB}">
      <dsp:nvSpPr>
        <dsp:cNvPr id="0" name=""/>
        <dsp:cNvSpPr/>
      </dsp:nvSpPr>
      <dsp:spPr>
        <a:xfrm>
          <a:off x="6422871" y="4292299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No-Fault Auto Laws</a:t>
          </a:r>
        </a:p>
      </dsp:txBody>
      <dsp:txXfrm>
        <a:off x="6442225" y="4311653"/>
        <a:ext cx="1001897" cy="622076"/>
      </dsp:txXfrm>
    </dsp:sp>
    <dsp:sp modelId="{88CD2FCD-DCA6-4481-A300-13CEED4CC11C}">
      <dsp:nvSpPr>
        <dsp:cNvPr id="0" name=""/>
        <dsp:cNvSpPr/>
      </dsp:nvSpPr>
      <dsp:spPr>
        <a:xfrm>
          <a:off x="7579099" y="4182457"/>
          <a:ext cx="1040605" cy="660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CE335-DAEC-4922-ADC9-9021A5F8AFA3}">
      <dsp:nvSpPr>
        <dsp:cNvPr id="0" name=""/>
        <dsp:cNvSpPr/>
      </dsp:nvSpPr>
      <dsp:spPr>
        <a:xfrm>
          <a:off x="7694722" y="4292299"/>
          <a:ext cx="1040605" cy="6607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  <a:latin typeface="+mj-lt"/>
            </a:rPr>
            <a:t>Worker Compensations Laws</a:t>
          </a:r>
        </a:p>
      </dsp:txBody>
      <dsp:txXfrm>
        <a:off x="7714076" y="4311653"/>
        <a:ext cx="1001897" cy="622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09/03/2018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5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29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3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6A36B0-E1F4-4A6B-BC01-51C4585C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530" y="5646094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2400"/>
              </a:lnSpc>
              <a:defRPr sz="20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548" y="404814"/>
            <a:ext cx="2251392" cy="502292"/>
          </a:xfrm>
          <a:prstGeom prst="rect">
            <a:avLst/>
          </a:prstGeom>
        </p:spPr>
      </p:pic>
      <p:sp>
        <p:nvSpPr>
          <p:cNvPr id="25" name="Text Placeholder 13">
            <a:extLst>
              <a:ext uri="{FF2B5EF4-FFF2-40B4-BE49-F238E27FC236}">
                <a16:creationId xmlns="" xmlns:a16="http://schemas.microsoft.com/office/drawing/2014/main" id="{32BE4199-D91A-495C-B5D9-D40EC0048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325" y="6225540"/>
            <a:ext cx="4103688" cy="381000"/>
          </a:xfrm>
        </p:spPr>
        <p:txBody>
          <a:bodyPr lIns="0" tIns="0" rIns="0" bIns="0" anchor="t">
            <a:normAutofit/>
          </a:bodyPr>
          <a:lstStyle>
            <a:lvl1pPr algn="r">
              <a:lnSpc>
                <a:spcPts val="1800"/>
              </a:lnSpc>
              <a:defRPr sz="14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24801" y="2609930"/>
            <a:ext cx="3505200" cy="50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91901" y="2692203"/>
            <a:ext cx="762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448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7"/>
          <p:cNvSpPr>
            <a:spLocks/>
          </p:cNvSpPr>
          <p:nvPr userDrawn="1"/>
        </p:nvSpPr>
        <p:spPr bwMode="auto">
          <a:xfrm rot="360323" flipH="1">
            <a:off x="-371590" y="-778275"/>
            <a:ext cx="10918306" cy="7860920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reeform 73"/>
          <p:cNvSpPr>
            <a:spLocks/>
          </p:cNvSpPr>
          <p:nvPr userDrawn="1"/>
        </p:nvSpPr>
        <p:spPr bwMode="auto">
          <a:xfrm rot="13500000">
            <a:off x="10082250" y="-388249"/>
            <a:ext cx="5894924" cy="5805538"/>
          </a:xfrm>
          <a:custGeom>
            <a:avLst/>
            <a:gdLst>
              <a:gd name="T0" fmla="*/ 527 w 527"/>
              <a:gd name="T1" fmla="*/ 232 h 519"/>
              <a:gd name="T2" fmla="*/ 132 w 527"/>
              <a:gd name="T3" fmla="*/ 53 h 519"/>
              <a:gd name="T4" fmla="*/ 29 w 527"/>
              <a:gd name="T5" fmla="*/ 254 h 519"/>
              <a:gd name="T6" fmla="*/ 375 w 527"/>
              <a:gd name="T7" fmla="*/ 456 h 519"/>
              <a:gd name="T8" fmla="*/ 377 w 527"/>
              <a:gd name="T9" fmla="*/ 519 h 519"/>
              <a:gd name="T10" fmla="*/ 411 w 527"/>
              <a:gd name="T11" fmla="*/ 519 h 519"/>
              <a:gd name="T12" fmla="*/ 527 w 527"/>
              <a:gd name="T13" fmla="*/ 232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519">
                <a:moveTo>
                  <a:pt x="527" y="232"/>
                </a:moveTo>
                <a:cubicBezTo>
                  <a:pt x="428" y="195"/>
                  <a:pt x="294" y="0"/>
                  <a:pt x="132" y="53"/>
                </a:cubicBezTo>
                <a:cubicBezTo>
                  <a:pt x="40" y="84"/>
                  <a:pt x="0" y="183"/>
                  <a:pt x="29" y="254"/>
                </a:cubicBezTo>
                <a:cubicBezTo>
                  <a:pt x="96" y="420"/>
                  <a:pt x="335" y="344"/>
                  <a:pt x="375" y="456"/>
                </a:cubicBezTo>
                <a:cubicBezTo>
                  <a:pt x="384" y="483"/>
                  <a:pt x="383" y="503"/>
                  <a:pt x="377" y="519"/>
                </a:cubicBezTo>
                <a:cubicBezTo>
                  <a:pt x="411" y="519"/>
                  <a:pt x="411" y="519"/>
                  <a:pt x="411" y="519"/>
                </a:cubicBezTo>
                <a:cubicBezTo>
                  <a:pt x="487" y="453"/>
                  <a:pt x="522" y="345"/>
                  <a:pt x="527" y="2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4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1FFC043B-FCF3-4278-BA70-132D546E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chemeClr val="accent3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schemeClr val="bg1"/>
                </a:solidFill>
                <a:latin typeface="+mj-lt"/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5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1"/>
          <p:cNvSpPr>
            <a:spLocks/>
          </p:cNvSpPr>
          <p:nvPr userDrawn="1"/>
        </p:nvSpPr>
        <p:spPr bwMode="auto">
          <a:xfrm flipH="1">
            <a:off x="5589877" y="300730"/>
            <a:ext cx="6597928" cy="6557270"/>
          </a:xfrm>
          <a:custGeom>
            <a:avLst/>
            <a:gdLst>
              <a:gd name="T0" fmla="*/ 302 w 477"/>
              <a:gd name="T1" fmla="*/ 475 h 475"/>
              <a:gd name="T2" fmla="*/ 311 w 477"/>
              <a:gd name="T3" fmla="*/ 0 h 475"/>
              <a:gd name="T4" fmla="*/ 0 w 477"/>
              <a:gd name="T5" fmla="*/ 77 h 475"/>
              <a:gd name="T6" fmla="*/ 0 w 477"/>
              <a:gd name="T7" fmla="*/ 475 h 475"/>
              <a:gd name="T8" fmla="*/ 302 w 477"/>
              <a:gd name="T9" fmla="*/ 475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75">
                <a:moveTo>
                  <a:pt x="302" y="475"/>
                </a:moveTo>
                <a:cubicBezTo>
                  <a:pt x="452" y="240"/>
                  <a:pt x="477" y="100"/>
                  <a:pt x="311" y="0"/>
                </a:cubicBezTo>
                <a:cubicBezTo>
                  <a:pt x="130" y="98"/>
                  <a:pt x="42" y="99"/>
                  <a:pt x="0" y="77"/>
                </a:cubicBezTo>
                <a:cubicBezTo>
                  <a:pt x="0" y="475"/>
                  <a:pt x="0" y="475"/>
                  <a:pt x="0" y="475"/>
                </a:cubicBezTo>
                <a:lnTo>
                  <a:pt x="302" y="4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="" xmlns:a16="http://schemas.microsoft.com/office/drawing/2014/main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7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77946" y="2804160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19400" y="-3819965"/>
            <a:ext cx="9616440" cy="11306674"/>
            <a:chOff x="3788569" y="620688"/>
            <a:chExt cx="2384425" cy="28035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91744" y="620688"/>
              <a:ext cx="2381250" cy="2803525"/>
            </a:xfrm>
            <a:custGeom>
              <a:avLst/>
              <a:gdLst>
                <a:gd name="T0" fmla="*/ 542 w 632"/>
                <a:gd name="T1" fmla="*/ 491 h 745"/>
                <a:gd name="T2" fmla="*/ 406 w 632"/>
                <a:gd name="T3" fmla="*/ 13 h 745"/>
                <a:gd name="T4" fmla="*/ 227 w 632"/>
                <a:gd name="T5" fmla="*/ 248 h 745"/>
                <a:gd name="T6" fmla="*/ 0 w 632"/>
                <a:gd name="T7" fmla="*/ 337 h 745"/>
                <a:gd name="T8" fmla="*/ 542 w 632"/>
                <a:gd name="T9" fmla="*/ 491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745">
                  <a:moveTo>
                    <a:pt x="542" y="491"/>
                  </a:moveTo>
                  <a:cubicBezTo>
                    <a:pt x="395" y="410"/>
                    <a:pt x="632" y="333"/>
                    <a:pt x="406" y="13"/>
                  </a:cubicBezTo>
                  <a:cubicBezTo>
                    <a:pt x="82" y="0"/>
                    <a:pt x="369" y="108"/>
                    <a:pt x="227" y="248"/>
                  </a:cubicBezTo>
                  <a:cubicBezTo>
                    <a:pt x="112" y="292"/>
                    <a:pt x="155" y="276"/>
                    <a:pt x="0" y="337"/>
                  </a:cubicBezTo>
                  <a:cubicBezTo>
                    <a:pt x="71" y="745"/>
                    <a:pt x="507" y="743"/>
                    <a:pt x="542" y="4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788569" y="1343001"/>
              <a:ext cx="1374775" cy="1822450"/>
            </a:xfrm>
            <a:custGeom>
              <a:avLst/>
              <a:gdLst>
                <a:gd name="T0" fmla="*/ 337 w 365"/>
                <a:gd name="T1" fmla="*/ 473 h 484"/>
                <a:gd name="T2" fmla="*/ 338 w 365"/>
                <a:gd name="T3" fmla="*/ 75 h 484"/>
                <a:gd name="T4" fmla="*/ 163 w 365"/>
                <a:gd name="T5" fmla="*/ 18 h 484"/>
                <a:gd name="T6" fmla="*/ 88 w 365"/>
                <a:gd name="T7" fmla="*/ 113 h 484"/>
                <a:gd name="T8" fmla="*/ 0 w 365"/>
                <a:gd name="T9" fmla="*/ 148 h 484"/>
                <a:gd name="T10" fmla="*/ 337 w 365"/>
                <a:gd name="T11" fmla="*/ 47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84">
                  <a:moveTo>
                    <a:pt x="337" y="473"/>
                  </a:moveTo>
                  <a:cubicBezTo>
                    <a:pt x="116" y="457"/>
                    <a:pt x="365" y="208"/>
                    <a:pt x="338" y="75"/>
                  </a:cubicBezTo>
                  <a:cubicBezTo>
                    <a:pt x="322" y="0"/>
                    <a:pt x="225" y="3"/>
                    <a:pt x="163" y="18"/>
                  </a:cubicBezTo>
                  <a:cubicBezTo>
                    <a:pt x="57" y="59"/>
                    <a:pt x="180" y="77"/>
                    <a:pt x="88" y="113"/>
                  </a:cubicBezTo>
                  <a:cubicBezTo>
                    <a:pt x="33" y="135"/>
                    <a:pt x="20" y="140"/>
                    <a:pt x="0" y="148"/>
                  </a:cubicBezTo>
                  <a:cubicBezTo>
                    <a:pt x="15" y="341"/>
                    <a:pt x="166" y="484"/>
                    <a:pt x="337" y="4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039BAB23-2059-43E5-97FF-24B4108DF1D1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18AE6D17-9EB4-4CEB-975D-66EC8A839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5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Loss Exposures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357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321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ble Placeholder 24">
            <a:extLst>
              <a:ext uri="{FF2B5EF4-FFF2-40B4-BE49-F238E27FC236}">
                <a16:creationId xmlns:a16="http://schemas.microsoft.com/office/drawing/2014/main" xmlns="" id="{4CF70ABC-C3CC-4467-BF60-A472180D4920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07988" y="2073275"/>
            <a:ext cx="11376025" cy="4178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xmlns="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52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722CB1-D8AB-4CAE-B1E6-34FB10BAAE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1C33AA26-85B5-469D-9F0A-49C4D0A54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20053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3000"/>
              </a:lnSpc>
              <a:defRPr sz="26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27A7BBAF-87A7-4E9C-A689-44A36BBA71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1412875"/>
            <a:ext cx="4103688" cy="863600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ts val="2200"/>
              </a:lnSpc>
              <a:defRPr sz="16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A5CBAC88-5F80-4401-9EAB-F7DC6FB01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6600" y="2602396"/>
            <a:ext cx="3505200" cy="5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/>
          <p:cNvSpPr>
            <a:spLocks/>
          </p:cNvSpPr>
          <p:nvPr userDrawn="1"/>
        </p:nvSpPr>
        <p:spPr bwMode="auto">
          <a:xfrm>
            <a:off x="3761714" y="800764"/>
            <a:ext cx="9111784" cy="10909156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5"/>
          <p:cNvSpPr>
            <a:spLocks/>
          </p:cNvSpPr>
          <p:nvPr userDrawn="1"/>
        </p:nvSpPr>
        <p:spPr bwMode="auto">
          <a:xfrm rot="15126643">
            <a:off x="7541356" y="-2911523"/>
            <a:ext cx="5112799" cy="6121339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ext Placeholder 4">
            <a:extLst>
              <a:ext uri="{FF2B5EF4-FFF2-40B4-BE49-F238E27FC236}">
                <a16:creationId xmlns="" xmlns:a16="http://schemas.microsoft.com/office/drawing/2014/main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27BDB0CA-E802-4EE5-AF8E-45AFDD8E3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Freeform 57"/>
          <p:cNvSpPr>
            <a:spLocks/>
          </p:cNvSpPr>
          <p:nvPr userDrawn="1"/>
        </p:nvSpPr>
        <p:spPr bwMode="auto">
          <a:xfrm rot="17855275">
            <a:off x="-2851073" y="-471040"/>
            <a:ext cx="8104819" cy="5835277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="" xmlns:a16="http://schemas.microsoft.com/office/drawing/2014/main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>
            <a:extLst>
              <a:ext uri="{FF2B5EF4-FFF2-40B4-BE49-F238E27FC236}">
                <a16:creationId xmlns="" xmlns:a16="http://schemas.microsoft.com/office/drawing/2014/main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>
            <a:extLst>
              <a:ext uri="{FF2B5EF4-FFF2-40B4-BE49-F238E27FC236}">
                <a16:creationId xmlns="" xmlns:a16="http://schemas.microsoft.com/office/drawing/2014/main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3.sv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Relationship Id="rId22" Type="http://schemas.openxmlformats.org/officeDocument/2006/relationships/hyperlink" Target="https://www.capgemini.com/optimize-your-business-and-it-operations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4.xml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5.xml"/><Relationship Id="rId5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cxnSp>
        <p:nvCxnSpPr>
          <p:cNvPr id="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7">
            <a:hlinkClick r:id="rId3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Loss Exposures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357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29CA53F-8C9B-428D-989E-6A4F295ED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Loss Exposures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357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909AC8C-6C4B-43A0-8FEE-FC9DE49A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Loss Exposures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357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9" r:id="rId2"/>
    <p:sldLayoutId id="2147483734" r:id="rId3"/>
    <p:sldLayoutId id="2147483735" r:id="rId4"/>
    <p:sldLayoutId id="2147483737" r:id="rId5"/>
    <p:sldLayoutId id="2147483738" r:id="rId6"/>
    <p:sldLayoutId id="2147483739" r:id="rId7"/>
    <p:sldLayoutId id="2147483794" r:id="rId8"/>
    <p:sldLayoutId id="2147483792" r:id="rId9"/>
    <p:sldLayoutId id="2147483787" r:id="rId10"/>
    <p:sldLayoutId id="2147483841" r:id="rId11"/>
    <p:sldLayoutId id="2147483845" r:id="rId12"/>
    <p:sldLayoutId id="21474838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="" xmlns:a16="http://schemas.microsoft.com/office/drawing/2014/main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2"/>
            <a:extLst>
              <a:ext uri="{FF2B5EF4-FFF2-40B4-BE49-F238E27FC236}">
                <a16:creationId xmlns="" xmlns:a16="http://schemas.microsoft.com/office/drawing/2014/main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Conector reto 49">
            <a:extLst>
              <a:ext uri="{FF2B5EF4-FFF2-40B4-BE49-F238E27FC236}">
                <a16:creationId xmlns="" xmlns:a16="http://schemas.microsoft.com/office/drawing/2014/main" id="{586BC39D-0294-46DE-AFEC-F1D4B55378C6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7">
            <a:hlinkClick r:id="rId2"/>
            <a:extLst>
              <a:ext uri="{FF2B5EF4-FFF2-40B4-BE49-F238E27FC236}">
                <a16:creationId xmlns="" xmlns:a16="http://schemas.microsoft.com/office/drawing/2014/main" id="{770B03E5-1104-4C77-B33F-D98FEBEB10C0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522C5E93-A7EB-4BA1-9BE0-F920B4BD32F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30794E10-9690-42C4-AABC-7A8CD6247CF1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64E3C7C3-8522-4D30-BEF1-B9A63533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4972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530" y="5646094"/>
            <a:ext cx="7816070" cy="863600"/>
          </a:xfrm>
        </p:spPr>
        <p:txBody>
          <a:bodyPr>
            <a:normAutofit/>
          </a:bodyPr>
          <a:lstStyle/>
          <a:p>
            <a:r>
              <a:rPr lang="en-US" dirty="0"/>
              <a:t>Loss Exposures</a:t>
            </a:r>
            <a:endParaRPr lang="pt-PT" dirty="0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325" y="6225540"/>
            <a:ext cx="4103688" cy="3810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Saswat Mishra | </a:t>
            </a:r>
            <a:r>
              <a:rPr lang="en-US" dirty="0" smtClean="0"/>
              <a:t>Bhubaneswar| 21</a:t>
            </a:r>
            <a:r>
              <a:rPr lang="en-US" baseline="30000" dirty="0" smtClean="0"/>
              <a:t>th</a:t>
            </a:r>
            <a:r>
              <a:rPr lang="en-US" dirty="0" smtClean="0"/>
              <a:t> Feb.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57202" y="4698204"/>
            <a:ext cx="11174412" cy="1092996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1405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Exposures</a:t>
            </a:r>
          </a:p>
        </p:txBody>
      </p:sp>
      <p:graphicFrame>
        <p:nvGraphicFramePr>
          <p:cNvPr id="14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506246029"/>
              </p:ext>
            </p:extLst>
          </p:nvPr>
        </p:nvGraphicFramePr>
        <p:xfrm>
          <a:off x="457201" y="988137"/>
          <a:ext cx="11174413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348">
                  <a:extLst>
                    <a:ext uri="{9D8B030D-6E8A-4147-A177-3AD203B41FA5}">
                      <a16:colId xmlns="" xmlns:a16="http://schemas.microsoft.com/office/drawing/2014/main" val="2134234959"/>
                    </a:ext>
                  </a:extLst>
                </a:gridCol>
                <a:gridCol w="5664065">
                  <a:extLst>
                    <a:ext uri="{9D8B030D-6E8A-4147-A177-3AD203B41FA5}">
                      <a16:colId xmlns="" xmlns:a16="http://schemas.microsoft.com/office/drawing/2014/main" val="1865152723"/>
                    </a:ext>
                  </a:extLst>
                </a:gridCol>
              </a:tblGrid>
              <a:tr h="9903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 Loss Exposures</a:t>
                      </a: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Liability Loss Exposures</a:t>
                      </a: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1481475"/>
                  </a:ext>
                </a:extLst>
              </a:tr>
              <a:tr h="10013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Assets exposed to property loss – Building, Personal Property, Money &amp; Securities, Vehicles &amp; Watercraft, Property in transit</a:t>
                      </a: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Assets exposed to liability loss – Mostly money</a:t>
                      </a: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10013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 of Loss – Fire,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Lightning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Windstorm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Hail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Theft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L</a:t>
                      </a: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iability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Loss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Autos, watercraft, Premises, Personal activities, Business operations, Products, Advertising, Pollution, Liquor, Professional activities</a:t>
                      </a: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11979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Financial consequences – Those consequences that may result from a property loss. E.g. Net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Financial consequences – Damages, Defense Costs</a:t>
                      </a:r>
                    </a:p>
                  </a:txBody>
                  <a:tcPr marL="91433" marR="91433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5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Legal Liability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D8F3F7BA-418D-44A9-9794-FF84F48C6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08476"/>
              </p:ext>
            </p:extLst>
          </p:nvPr>
        </p:nvGraphicFramePr>
        <p:xfrm>
          <a:off x="1295400" y="685800"/>
          <a:ext cx="8802805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0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57202" y="4657279"/>
            <a:ext cx="11174412" cy="1524001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3648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Torts</a:t>
            </a:r>
          </a:p>
        </p:txBody>
      </p:sp>
      <p:graphicFrame>
        <p:nvGraphicFramePr>
          <p:cNvPr id="14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375533675"/>
              </p:ext>
            </p:extLst>
          </p:nvPr>
        </p:nvGraphicFramePr>
        <p:xfrm>
          <a:off x="457201" y="1143000"/>
          <a:ext cx="11174414" cy="4981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999">
                  <a:extLst>
                    <a:ext uri="{9D8B030D-6E8A-4147-A177-3AD203B41FA5}">
                      <a16:colId xmlns="" xmlns:a16="http://schemas.microsoft.com/office/drawing/2014/main" val="2163038458"/>
                    </a:ext>
                  </a:extLst>
                </a:gridCol>
                <a:gridCol w="3733800">
                  <a:extLst>
                    <a:ext uri="{9D8B030D-6E8A-4147-A177-3AD203B41FA5}">
                      <a16:colId xmlns="" xmlns:a16="http://schemas.microsoft.com/office/drawing/2014/main" val="2134234959"/>
                    </a:ext>
                  </a:extLst>
                </a:gridCol>
                <a:gridCol w="3630615">
                  <a:extLst>
                    <a:ext uri="{9D8B030D-6E8A-4147-A177-3AD203B41FA5}">
                      <a16:colId xmlns="" xmlns:a16="http://schemas.microsoft.com/office/drawing/2014/main" val="1865152723"/>
                    </a:ext>
                  </a:extLst>
                </a:gridCol>
              </a:tblGrid>
              <a:tr h="9996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Elements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Examples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1481475"/>
                  </a:ext>
                </a:extLst>
              </a:tr>
              <a:tr h="1373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+mj-lt"/>
                        </a:rPr>
                        <a:t>Negligence – Failure to act in a prudent manner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latin typeface="+mj-lt"/>
                        </a:rPr>
                        <a:t>Duty owned to another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latin typeface="+mj-lt"/>
                        </a:rPr>
                        <a:t>Breach of that duty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latin typeface="+mj-lt"/>
                        </a:rPr>
                        <a:t>Breach of duty is proximate cause of injury or damage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latin typeface="+mj-lt"/>
                        </a:rPr>
                        <a:t>Injury or damage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Driving while intoxicated &amp; causing an accident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Allowing a pet dog to run loose &amp; bite a child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1529139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+mj-lt"/>
                        </a:rPr>
                        <a:t>Intentional Torts – Deliberate acts that cause harm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+mj-lt"/>
                        </a:rPr>
                        <a:t>Deliberate act that</a:t>
                      </a:r>
                      <a:r>
                        <a:rPr lang="en-US" sz="1200" b="0" baseline="0" dirty="0">
                          <a:latin typeface="+mj-lt"/>
                        </a:rPr>
                        <a:t> causes harm to another person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Assault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Battery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Libel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Slander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False arrest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Invasion of privacy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1079376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+mj-lt"/>
                        </a:rPr>
                        <a:t>Strict Liability – Inherently dangerous</a:t>
                      </a:r>
                      <a:r>
                        <a:rPr lang="en-US" sz="1200" b="0" baseline="0" dirty="0">
                          <a:latin typeface="+mj-lt"/>
                        </a:rPr>
                        <a:t> activities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+mj-lt"/>
                        </a:rPr>
                        <a:t>Inherently dangerous activities or dangerously defective products</a:t>
                      </a:r>
                      <a:r>
                        <a:rPr lang="en-US" sz="1200" b="0" baseline="0" dirty="0">
                          <a:latin typeface="+mj-lt"/>
                        </a:rPr>
                        <a:t> that result in injury or harm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Owning a wild animal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="0" dirty="0">
                          <a:latin typeface="+mj-lt"/>
                        </a:rPr>
                        <a:t>Blasting operations</a:t>
                      </a:r>
                    </a:p>
                  </a:txBody>
                  <a:tcPr marL="91446" marR="91446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25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9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57202" y="4698204"/>
            <a:ext cx="11174412" cy="1092996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1405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Exposures</a:t>
            </a:r>
          </a:p>
        </p:txBody>
      </p:sp>
      <p:graphicFrame>
        <p:nvGraphicFramePr>
          <p:cNvPr id="14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034171778"/>
              </p:ext>
            </p:extLst>
          </p:nvPr>
        </p:nvGraphicFramePr>
        <p:xfrm>
          <a:off x="457201" y="988135"/>
          <a:ext cx="11174413" cy="503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348">
                  <a:extLst>
                    <a:ext uri="{9D8B030D-6E8A-4147-A177-3AD203B41FA5}">
                      <a16:colId xmlns="" xmlns:a16="http://schemas.microsoft.com/office/drawing/2014/main" val="2134234959"/>
                    </a:ext>
                  </a:extLst>
                </a:gridCol>
                <a:gridCol w="5664065">
                  <a:extLst>
                    <a:ext uri="{9D8B030D-6E8A-4147-A177-3AD203B41FA5}">
                      <a16:colId xmlns="" xmlns:a16="http://schemas.microsoft.com/office/drawing/2014/main" val="1865152723"/>
                    </a:ext>
                  </a:extLst>
                </a:gridCol>
              </a:tblGrid>
              <a:tr h="9246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Personnel Loss Exposures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Net Income Loss Exposures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1481475"/>
                  </a:ext>
                </a:extLst>
              </a:tr>
              <a:tr h="93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Assets Exposed to Personnel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Loss – Employees, Owners, Officers, Managers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Assets Exposed to Net Income Loss – Future Income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93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Cause of Loss – Death, Disability, Resignation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b="0" kern="1200" baseline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baseline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Layoffs 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Firing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Retirement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Cause of Net Income Loss – Property Loss, Liability Loss, Personnel Loss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11185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Financial Consequences – Loss of value the employee contributed to the organization, replacement cost (recruitment, training cost), loss to organization value’s by negative publicity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Financial Consequences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550040"/>
                  </a:ext>
                </a:extLst>
              </a:tr>
              <a:tr h="11185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Personnel Loss Exposures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Net Income Loss Exposures</a:t>
                      </a:r>
                    </a:p>
                  </a:txBody>
                  <a:tcPr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399082" y="1456534"/>
            <a:ext cx="5925518" cy="4868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Bailee:- </a:t>
            </a:r>
            <a:r>
              <a:rPr lang="en-US" dirty="0"/>
              <a:t>The party temporarily possessing the personal </a:t>
            </a:r>
            <a:r>
              <a:rPr lang="en-US" dirty="0" smtClean="0"/>
              <a:t>property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Proximate cause:- </a:t>
            </a:r>
            <a:r>
              <a:rPr lang="en-US" dirty="0"/>
              <a:t>A cause that in a natural &amp; continuous sequence unbroken by any new &amp; independent caused, produces an event &amp; without which the event would not have </a:t>
            </a:r>
            <a:r>
              <a:rPr lang="en-US" dirty="0" smtClean="0"/>
              <a:t>happened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Hold-harmless agreement:- </a:t>
            </a:r>
            <a:r>
              <a:rPr lang="en-US" dirty="0"/>
              <a:t>A contract provision that obligates one of the parties to assume the legal liability of another party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Important Terms</a:t>
            </a:r>
          </a:p>
        </p:txBody>
      </p:sp>
    </p:spTree>
    <p:extLst>
      <p:ext uri="{BB962C8B-B14F-4D97-AF65-F5344CB8AC3E}">
        <p14:creationId xmlns:p14="http://schemas.microsoft.com/office/powerpoint/2010/main" val="27606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706" y="2590800"/>
            <a:ext cx="5261187" cy="1182207"/>
          </a:xfrm>
        </p:spPr>
        <p:txBody>
          <a:bodyPr/>
          <a:lstStyle/>
          <a:p>
            <a:pPr algn="l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ize the Possibilities 2017 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C68C788B-7F59-44D0-A306-D9BB8EB0C492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DB94DBCC-6AE6-410B-B8C2-590B9C7621C6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50651F88-40F0-4E14-AEB1-821137B6FEF0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A736CDA5-A1BA-4172-BF70-921F74347AE5}"/>
    </a:ext>
  </a:extLst>
</a:theme>
</file>

<file path=ppt/theme/theme5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740E3C24-BA00-402C-9F47-D8213C1CC25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706</Words>
  <Application>Microsoft Office PowerPoint</Application>
  <PresentationFormat>Widescreen</PresentationFormat>
  <Paragraphs>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Georgia</vt:lpstr>
      <vt:lpstr>Verdana</vt:lpstr>
      <vt:lpstr>Wingdings</vt:lpstr>
      <vt:lpstr>Seize the Possibilities 2017 Template</vt:lpstr>
      <vt:lpstr>Section slides</vt:lpstr>
      <vt:lpstr>Content Layouts</vt:lpstr>
      <vt:lpstr>Content and Image Layouts</vt:lpstr>
      <vt:lpstr>1_Content Layouts</vt:lpstr>
      <vt:lpstr>PowerPoint Presentation</vt:lpstr>
      <vt:lpstr>Loss Exposures</vt:lpstr>
      <vt:lpstr>Basis of Legal Liability</vt:lpstr>
      <vt:lpstr>Types of Torts</vt:lpstr>
      <vt:lpstr>Loss Exposures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Aparna</dc:creator>
  <cp:lastModifiedBy>Ghosh, Joydip</cp:lastModifiedBy>
  <cp:revision>104</cp:revision>
  <dcterms:created xsi:type="dcterms:W3CDTF">2017-11-21T10:32:39Z</dcterms:created>
  <dcterms:modified xsi:type="dcterms:W3CDTF">2018-03-09T04:33:47Z</dcterms:modified>
</cp:coreProperties>
</file>